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ags/tag2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98" r:id="rId5"/>
  </p:sldMasterIdLst>
  <p:notesMasterIdLst>
    <p:notesMasterId r:id="rId18"/>
  </p:notesMasterIdLst>
  <p:handoutMasterIdLst>
    <p:handoutMasterId r:id="rId19"/>
  </p:handoutMasterIdLst>
  <p:sldIdLst>
    <p:sldId id="414" r:id="rId6"/>
    <p:sldId id="415" r:id="rId7"/>
    <p:sldId id="432" r:id="rId8"/>
    <p:sldId id="422" r:id="rId9"/>
    <p:sldId id="435" r:id="rId10"/>
    <p:sldId id="431" r:id="rId11"/>
    <p:sldId id="420" r:id="rId12"/>
    <p:sldId id="433" r:id="rId13"/>
    <p:sldId id="434" r:id="rId14"/>
    <p:sldId id="428" r:id="rId15"/>
    <p:sldId id="436" r:id="rId16"/>
    <p:sldId id="418" r:id="rId17"/>
  </p:sldIdLst>
  <p:sldSz cx="12192000" cy="6858000"/>
  <p:notesSz cx="6858000" cy="9144000"/>
  <p:custDataLst>
    <p:tags r:id="rId20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28A0AE-5786-EDB6-3EA6-8D908A8EC551}" name="Barbara Knauf" initials="BK" userId="S::A57014@dekra.org::15a6e0d1-47a2-4cd4-94c7-a5d73dd9a4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43"/>
    <a:srgbClr val="64B32C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9BBB54B-AB34-B152-A834-7BC54747D1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>
              <a:defRPr sz="1200"/>
            </a:lvl1pPr>
          </a:lstStyle>
          <a:p>
            <a:endParaRPr lang="de-DE">
              <a:solidFill>
                <a:schemeClr val="tx2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021196-CD89-CD86-9327-CD92CB658E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3FB85-3778-4353-BC51-FF914E65DF2F}" type="datetimeFigureOut">
              <a:rPr lang="de-DE" smtClean="0">
                <a:solidFill>
                  <a:schemeClr val="tx2"/>
                </a:solidFill>
              </a:rPr>
              <a:t>30.09.2026</a:t>
            </a:fld>
            <a:endParaRPr lang="de-DE">
              <a:solidFill>
                <a:schemeClr val="tx2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E244BC5-5D2B-1334-6AE6-6B84BD9DA8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200"/>
            </a:lvl1pPr>
          </a:lstStyle>
          <a:p>
            <a:endParaRPr lang="de-DE">
              <a:solidFill>
                <a:schemeClr val="tx2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52F627-24B6-9068-4DC4-AC360405BF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C7E96-4F9A-41D2-BCE2-FF20DD564031}" type="slidenum">
              <a:rPr lang="de-DE" smtClean="0">
                <a:solidFill>
                  <a:schemeClr val="tx2"/>
                </a:solidFill>
              </a:rPr>
              <a:t>‹Nr.›</a:t>
            </a:fld>
            <a:endParaRPr lang="de-DE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39446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C831270-9CD7-4D1D-8A8B-81B326057346}" type="datetimeFigureOut">
              <a:rPr lang="de-DE" smtClean="0"/>
              <a:pPr/>
              <a:t>30.09.2026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D89C687-F0FF-4783-9808-9CDABEC6E97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8337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0000" indent="-180000" algn="l" defTabSz="914400" rtl="0" eaLnBrk="1" latinLnBrk="0" hangingPunct="1">
      <a:lnSpc>
        <a:spcPct val="150000"/>
      </a:lnSpc>
      <a:buFont typeface="Arial" panose="020B0604020202020204" pitchFamily="34" charset="0"/>
      <a:buChar char="•"/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360000" indent="-180000" algn="l" defTabSz="914400" rtl="0" eaLnBrk="1" latinLnBrk="0" hangingPunct="1">
      <a:lnSpc>
        <a:spcPct val="150000"/>
      </a:lnSpc>
      <a:buFont typeface="Arial" panose="020B0604020202020204" pitchFamily="34" charset="0"/>
      <a:buChar char="•"/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540000" indent="-180000" algn="l" defTabSz="914400" rtl="0" eaLnBrk="1" latinLnBrk="0" hangingPunct="1">
      <a:lnSpc>
        <a:spcPct val="150000"/>
      </a:lnSpc>
      <a:buFont typeface="Arial" panose="020B0604020202020204" pitchFamily="34" charset="0"/>
      <a:buChar char="•"/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720000" indent="-180000" algn="l" defTabSz="914400" rtl="0" eaLnBrk="1" latinLnBrk="0" hangingPunct="1">
      <a:lnSpc>
        <a:spcPct val="150000"/>
      </a:lnSpc>
      <a:buFont typeface="Arial" panose="020B0604020202020204" pitchFamily="34" charset="0"/>
      <a:buChar char="•"/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900000" indent="-180000" algn="l" defTabSz="914400" rtl="0" eaLnBrk="1" latinLnBrk="0" hangingPunct="1">
      <a:lnSpc>
        <a:spcPct val="150000"/>
      </a:lnSpc>
      <a:buFont typeface="Arial" panose="020B0604020202020204" pitchFamily="34" charset="0"/>
      <a:buChar char="•"/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20AD1-BF9B-D30B-F98B-E3DC9822A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5BF9EDD-8D9B-D5D1-75C6-BF7FA465C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7C6EA60-A6CD-F821-18F5-ACF1D68768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2E3F29A-3995-7653-9673-6248F59AE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488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4FB4-23F2-E3AB-1851-45EFAE58A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05CED1A-EF83-DE03-1C1B-C0E276137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256344D-6E62-51A1-C193-F6A148EB0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42E19E-967F-2F70-6500-5303F546F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545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244B4-42EC-1782-65CD-9692BA6E7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4321877-8F8B-CA73-139B-5096E631F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6A24D8C-50C3-75E2-6FBE-40FC69AF4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6FC367-F16A-79F2-3101-540145B30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9001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236B3-156E-0E79-449C-F057B5177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591BB05-8720-4DCE-A468-E1D154D6E2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F553D54-C560-3620-EE46-DDCF9E2B4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B673A1-3F12-C715-1035-FE1A390B1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1804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5E06-5EF6-8C25-5A28-B2E0B5761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188D839-E433-83C5-ECC2-03619DE4F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DB7FD85-01FE-1C9C-1179-AF9977BBA7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BE19D4A-FAE5-553B-4197-F5B31DEFE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3317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1FA98-CAF4-891C-C39C-3FF305C2D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5248B05-DE47-F5CB-9241-FB4C0B726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964F36F-C36F-0AB9-32A0-954C48A52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D757F22-9BA7-0AB5-24A7-240BCDFAE4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330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15473-B612-8EF7-69F2-BD94529C1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081A6F7-3473-D03C-A963-33BC8F3C70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EC81AE4-4DD8-2F0C-31A9-4BB0A8382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FB1357-1C4D-D425-D3DE-8CE5958FD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12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69586-1666-9A44-F657-105DE8CCD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F2D3A1B-C548-1435-9CF8-5247D4DDC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9AF7112-02CC-E1AD-456A-4EE948220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E683497-C50A-90A6-EA60-38660E7E4A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519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C077F-E717-1DA1-A6BC-5F749FEC7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602C2C2-B594-0588-F789-E891637127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B85E7AD-FF67-2919-C8E8-4847FC00B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BF5347-5D1A-1131-7F32-FBC8B84539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7698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3164F-AE81-0D1E-CBB4-88E139AD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3EA7B74-131A-6E81-FE15-1DFC67612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8F9161F-B131-1AF6-3F86-151D1892E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2BC7DB-2C0E-B73F-DE4C-1D189AD71B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9771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4DC83-E0D9-3FFA-5FC5-DB0A7FC41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30C334C-0588-1F4B-FC7E-98FE34409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005518B-5F6C-111C-9FCB-E750E04CB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615B8DF-575E-07E2-DE68-FF1665996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9C687-F0FF-4783-9808-9CDABEC6E97A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204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1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26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26.emf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01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ihandform: Form 1">
            <a:extLst>
              <a:ext uri="{FF2B5EF4-FFF2-40B4-BE49-F238E27FC236}">
                <a16:creationId xmlns:a16="http://schemas.microsoft.com/office/drawing/2014/main" id="{69085229-A96D-8076-0D3E-9F3AA0490C85}"/>
              </a:ext>
            </a:extLst>
          </p:cNvPr>
          <p:cNvSpPr/>
          <p:nvPr userDrawn="1"/>
        </p:nvSpPr>
        <p:spPr>
          <a:xfrm>
            <a:off x="10191177" y="416489"/>
            <a:ext cx="1704528" cy="469388"/>
          </a:xfrm>
          <a:custGeom>
            <a:avLst/>
            <a:gdLst>
              <a:gd name="connsiteX0" fmla="*/ 1572816 w 1704528"/>
              <a:gd name="connsiteY0" fmla="*/ 154310 h 469388"/>
              <a:gd name="connsiteX1" fmla="*/ 1536660 w 1704528"/>
              <a:gd name="connsiteY1" fmla="*/ 257614 h 469388"/>
              <a:gd name="connsiteX2" fmla="*/ 1606390 w 1704528"/>
              <a:gd name="connsiteY2" fmla="*/ 257614 h 469388"/>
              <a:gd name="connsiteX3" fmla="*/ 591417 w 1704528"/>
              <a:gd name="connsiteY3" fmla="*/ 125902 h 469388"/>
              <a:gd name="connsiteX4" fmla="*/ 591417 w 1704528"/>
              <a:gd name="connsiteY4" fmla="*/ 317014 h 469388"/>
              <a:gd name="connsiteX5" fmla="*/ 601747 w 1704528"/>
              <a:gd name="connsiteY5" fmla="*/ 317014 h 469388"/>
              <a:gd name="connsiteX6" fmla="*/ 697303 w 1704528"/>
              <a:gd name="connsiteY6" fmla="*/ 221458 h 469388"/>
              <a:gd name="connsiteX7" fmla="*/ 601747 w 1704528"/>
              <a:gd name="connsiteY7" fmla="*/ 125902 h 469388"/>
              <a:gd name="connsiteX8" fmla="*/ 1299058 w 1704528"/>
              <a:gd name="connsiteY8" fmla="*/ 123319 h 469388"/>
              <a:gd name="connsiteX9" fmla="*/ 1299058 w 1704528"/>
              <a:gd name="connsiteY9" fmla="*/ 208545 h 469388"/>
              <a:gd name="connsiteX10" fmla="*/ 1327466 w 1704528"/>
              <a:gd name="connsiteY10" fmla="*/ 208545 h 469388"/>
              <a:gd name="connsiteX11" fmla="*/ 1368788 w 1704528"/>
              <a:gd name="connsiteY11" fmla="*/ 164641 h 469388"/>
              <a:gd name="connsiteX12" fmla="*/ 1327466 w 1704528"/>
              <a:gd name="connsiteY12" fmla="*/ 123319 h 469388"/>
              <a:gd name="connsiteX13" fmla="*/ 991367 w 1704528"/>
              <a:gd name="connsiteY13" fmla="*/ 76842 h 469388"/>
              <a:gd name="connsiteX14" fmla="*/ 1048184 w 1704528"/>
              <a:gd name="connsiteY14" fmla="*/ 76842 h 469388"/>
              <a:gd name="connsiteX15" fmla="*/ 1048184 w 1704528"/>
              <a:gd name="connsiteY15" fmla="*/ 198224 h 469388"/>
              <a:gd name="connsiteX16" fmla="*/ 1138575 w 1704528"/>
              <a:gd name="connsiteY16" fmla="*/ 76842 h 469388"/>
              <a:gd name="connsiteX17" fmla="*/ 1208305 w 1704528"/>
              <a:gd name="connsiteY17" fmla="*/ 76842 h 469388"/>
              <a:gd name="connsiteX18" fmla="*/ 1097253 w 1704528"/>
              <a:gd name="connsiteY18" fmla="*/ 208555 h 469388"/>
              <a:gd name="connsiteX19" fmla="*/ 1213470 w 1704528"/>
              <a:gd name="connsiteY19" fmla="*/ 366093 h 469388"/>
              <a:gd name="connsiteX20" fmla="*/ 1141157 w 1704528"/>
              <a:gd name="connsiteY20" fmla="*/ 366093 h 469388"/>
              <a:gd name="connsiteX21" fmla="*/ 1048184 w 1704528"/>
              <a:gd name="connsiteY21" fmla="*/ 234381 h 469388"/>
              <a:gd name="connsiteX22" fmla="*/ 1048184 w 1704528"/>
              <a:gd name="connsiteY22" fmla="*/ 366093 h 469388"/>
              <a:gd name="connsiteX23" fmla="*/ 991367 w 1704528"/>
              <a:gd name="connsiteY23" fmla="*/ 366093 h 469388"/>
              <a:gd name="connsiteX24" fmla="*/ 792504 w 1704528"/>
              <a:gd name="connsiteY24" fmla="*/ 76842 h 469388"/>
              <a:gd name="connsiteX25" fmla="*/ 942294 w 1704528"/>
              <a:gd name="connsiteY25" fmla="*/ 76842 h 469388"/>
              <a:gd name="connsiteX26" fmla="*/ 942294 w 1704528"/>
              <a:gd name="connsiteY26" fmla="*/ 125912 h 469388"/>
              <a:gd name="connsiteX27" fmla="*/ 849321 w 1704528"/>
              <a:gd name="connsiteY27" fmla="*/ 125912 h 469388"/>
              <a:gd name="connsiteX28" fmla="*/ 849321 w 1704528"/>
              <a:gd name="connsiteY28" fmla="*/ 187894 h 469388"/>
              <a:gd name="connsiteX29" fmla="*/ 939711 w 1704528"/>
              <a:gd name="connsiteY29" fmla="*/ 187894 h 469388"/>
              <a:gd name="connsiteX30" fmla="*/ 939711 w 1704528"/>
              <a:gd name="connsiteY30" fmla="*/ 236963 h 469388"/>
              <a:gd name="connsiteX31" fmla="*/ 849321 w 1704528"/>
              <a:gd name="connsiteY31" fmla="*/ 236963 h 469388"/>
              <a:gd name="connsiteX32" fmla="*/ 849321 w 1704528"/>
              <a:gd name="connsiteY32" fmla="*/ 317024 h 469388"/>
              <a:gd name="connsiteX33" fmla="*/ 942294 w 1704528"/>
              <a:gd name="connsiteY33" fmla="*/ 317024 h 469388"/>
              <a:gd name="connsiteX34" fmla="*/ 942294 w 1704528"/>
              <a:gd name="connsiteY34" fmla="*/ 366093 h 469388"/>
              <a:gd name="connsiteX35" fmla="*/ 792504 w 1704528"/>
              <a:gd name="connsiteY35" fmla="*/ 366093 h 469388"/>
              <a:gd name="connsiteX36" fmla="*/ 1242241 w 1704528"/>
              <a:gd name="connsiteY36" fmla="*/ 76832 h 469388"/>
              <a:gd name="connsiteX37" fmla="*/ 1337797 w 1704528"/>
              <a:gd name="connsiteY37" fmla="*/ 76832 h 469388"/>
              <a:gd name="connsiteX38" fmla="*/ 1425605 w 1704528"/>
              <a:gd name="connsiteY38" fmla="*/ 162058 h 469388"/>
              <a:gd name="connsiteX39" fmla="*/ 1358457 w 1704528"/>
              <a:gd name="connsiteY39" fmla="*/ 247284 h 469388"/>
              <a:gd name="connsiteX40" fmla="*/ 1438518 w 1704528"/>
              <a:gd name="connsiteY40" fmla="*/ 366083 h 469388"/>
              <a:gd name="connsiteX41" fmla="*/ 1368788 w 1704528"/>
              <a:gd name="connsiteY41" fmla="*/ 366083 h 469388"/>
              <a:gd name="connsiteX42" fmla="*/ 1299058 w 1704528"/>
              <a:gd name="connsiteY42" fmla="*/ 249866 h 469388"/>
              <a:gd name="connsiteX43" fmla="*/ 1299058 w 1704528"/>
              <a:gd name="connsiteY43" fmla="*/ 366083 h 469388"/>
              <a:gd name="connsiteX44" fmla="*/ 1242241 w 1704528"/>
              <a:gd name="connsiteY44" fmla="*/ 366083 h 469388"/>
              <a:gd name="connsiteX45" fmla="*/ 537183 w 1704528"/>
              <a:gd name="connsiteY45" fmla="*/ 76832 h 469388"/>
              <a:gd name="connsiteX46" fmla="*/ 617243 w 1704528"/>
              <a:gd name="connsiteY46" fmla="*/ 76832 h 469388"/>
              <a:gd name="connsiteX47" fmla="*/ 756703 w 1704528"/>
              <a:gd name="connsiteY47" fmla="*/ 221458 h 469388"/>
              <a:gd name="connsiteX48" fmla="*/ 617243 w 1704528"/>
              <a:gd name="connsiteY48" fmla="*/ 366083 h 469388"/>
              <a:gd name="connsiteX49" fmla="*/ 537183 w 1704528"/>
              <a:gd name="connsiteY49" fmla="*/ 366083 h 469388"/>
              <a:gd name="connsiteX50" fmla="*/ 1572816 w 1704528"/>
              <a:gd name="connsiteY50" fmla="*/ 69084 h 469388"/>
              <a:gd name="connsiteX51" fmla="*/ 1598642 w 1704528"/>
              <a:gd name="connsiteY51" fmla="*/ 87162 h 469388"/>
              <a:gd name="connsiteX52" fmla="*/ 1704528 w 1704528"/>
              <a:gd name="connsiteY52" fmla="*/ 366083 h 469388"/>
              <a:gd name="connsiteX53" fmla="*/ 1645129 w 1704528"/>
              <a:gd name="connsiteY53" fmla="*/ 366083 h 469388"/>
              <a:gd name="connsiteX54" fmla="*/ 1621886 w 1704528"/>
              <a:gd name="connsiteY54" fmla="*/ 304101 h 469388"/>
              <a:gd name="connsiteX55" fmla="*/ 1521165 w 1704528"/>
              <a:gd name="connsiteY55" fmla="*/ 304101 h 469388"/>
              <a:gd name="connsiteX56" fmla="*/ 1497921 w 1704528"/>
              <a:gd name="connsiteY56" fmla="*/ 366083 h 469388"/>
              <a:gd name="connsiteX57" fmla="*/ 1438522 w 1704528"/>
              <a:gd name="connsiteY57" fmla="*/ 366083 h 469388"/>
              <a:gd name="connsiteX58" fmla="*/ 1546990 w 1704528"/>
              <a:gd name="connsiteY58" fmla="*/ 87162 h 469388"/>
              <a:gd name="connsiteX59" fmla="*/ 1572816 w 1704528"/>
              <a:gd name="connsiteY59" fmla="*/ 69084 h 469388"/>
              <a:gd name="connsiteX60" fmla="*/ 72312 w 1704528"/>
              <a:gd name="connsiteY60" fmla="*/ 1938 h 469388"/>
              <a:gd name="connsiteX61" fmla="*/ 90390 w 1704528"/>
              <a:gd name="connsiteY61" fmla="*/ 1938 h 469388"/>
              <a:gd name="connsiteX62" fmla="*/ 335736 w 1704528"/>
              <a:gd name="connsiteY62" fmla="*/ 143980 h 469388"/>
              <a:gd name="connsiteX63" fmla="*/ 374475 w 1704528"/>
              <a:gd name="connsiteY63" fmla="*/ 208545 h 469388"/>
              <a:gd name="connsiteX64" fmla="*/ 335736 w 1704528"/>
              <a:gd name="connsiteY64" fmla="*/ 275693 h 469388"/>
              <a:gd name="connsiteX65" fmla="*/ 0 w 1704528"/>
              <a:gd name="connsiteY65" fmla="*/ 469388 h 469388"/>
              <a:gd name="connsiteX66" fmla="*/ 0 w 1704528"/>
              <a:gd name="connsiteY66" fmla="*/ 381579 h 469388"/>
              <a:gd name="connsiteX67" fmla="*/ 299580 w 1704528"/>
              <a:gd name="connsiteY67" fmla="*/ 208545 h 469388"/>
              <a:gd name="connsiteX68" fmla="*/ 139459 w 1704528"/>
              <a:gd name="connsiteY68" fmla="*/ 115572 h 469388"/>
              <a:gd name="connsiteX69" fmla="*/ 139459 w 1704528"/>
              <a:gd name="connsiteY69" fmla="*/ 247284 h 469388"/>
              <a:gd name="connsiteX70" fmla="*/ 61982 w 1704528"/>
              <a:gd name="connsiteY70" fmla="*/ 291188 h 469388"/>
              <a:gd name="connsiteX71" fmla="*/ 61982 w 1704528"/>
              <a:gd name="connsiteY71" fmla="*/ 17433 h 469388"/>
              <a:gd name="connsiteX72" fmla="*/ 72312 w 1704528"/>
              <a:gd name="connsiteY72" fmla="*/ 1938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704528" h="469388">
                <a:moveTo>
                  <a:pt x="1572816" y="154310"/>
                </a:moveTo>
                <a:lnTo>
                  <a:pt x="1536660" y="257614"/>
                </a:lnTo>
                <a:lnTo>
                  <a:pt x="1606390" y="257614"/>
                </a:lnTo>
                <a:close/>
                <a:moveTo>
                  <a:pt x="591417" y="125902"/>
                </a:moveTo>
                <a:lnTo>
                  <a:pt x="591417" y="317014"/>
                </a:lnTo>
                <a:lnTo>
                  <a:pt x="601747" y="317014"/>
                </a:lnTo>
                <a:cubicBezTo>
                  <a:pt x="671477" y="317014"/>
                  <a:pt x="697303" y="278275"/>
                  <a:pt x="697303" y="221458"/>
                </a:cubicBezTo>
                <a:cubicBezTo>
                  <a:pt x="697303" y="156893"/>
                  <a:pt x="666312" y="125902"/>
                  <a:pt x="601747" y="125902"/>
                </a:cubicBezTo>
                <a:close/>
                <a:moveTo>
                  <a:pt x="1299058" y="123319"/>
                </a:moveTo>
                <a:lnTo>
                  <a:pt x="1299058" y="208545"/>
                </a:lnTo>
                <a:lnTo>
                  <a:pt x="1327466" y="208545"/>
                </a:lnTo>
                <a:cubicBezTo>
                  <a:pt x="1350709" y="208545"/>
                  <a:pt x="1368788" y="190467"/>
                  <a:pt x="1368788" y="164641"/>
                </a:cubicBezTo>
                <a:cubicBezTo>
                  <a:pt x="1368788" y="141397"/>
                  <a:pt x="1350709" y="123319"/>
                  <a:pt x="1327466" y="123319"/>
                </a:cubicBezTo>
                <a:close/>
                <a:moveTo>
                  <a:pt x="991367" y="76842"/>
                </a:moveTo>
                <a:lnTo>
                  <a:pt x="1048184" y="76842"/>
                </a:lnTo>
                <a:lnTo>
                  <a:pt x="1048184" y="198224"/>
                </a:lnTo>
                <a:lnTo>
                  <a:pt x="1138575" y="76842"/>
                </a:lnTo>
                <a:lnTo>
                  <a:pt x="1208305" y="76842"/>
                </a:lnTo>
                <a:lnTo>
                  <a:pt x="1097253" y="208555"/>
                </a:lnTo>
                <a:lnTo>
                  <a:pt x="1213470" y="366093"/>
                </a:lnTo>
                <a:lnTo>
                  <a:pt x="1141157" y="366093"/>
                </a:lnTo>
                <a:lnTo>
                  <a:pt x="1048184" y="234381"/>
                </a:lnTo>
                <a:lnTo>
                  <a:pt x="1048184" y="366093"/>
                </a:lnTo>
                <a:lnTo>
                  <a:pt x="991367" y="366093"/>
                </a:lnTo>
                <a:close/>
                <a:moveTo>
                  <a:pt x="792504" y="76842"/>
                </a:moveTo>
                <a:lnTo>
                  <a:pt x="942294" y="76842"/>
                </a:lnTo>
                <a:lnTo>
                  <a:pt x="942294" y="125912"/>
                </a:lnTo>
                <a:lnTo>
                  <a:pt x="849321" y="125912"/>
                </a:lnTo>
                <a:lnTo>
                  <a:pt x="849321" y="187894"/>
                </a:lnTo>
                <a:lnTo>
                  <a:pt x="939711" y="187894"/>
                </a:lnTo>
                <a:lnTo>
                  <a:pt x="939711" y="236963"/>
                </a:lnTo>
                <a:lnTo>
                  <a:pt x="849321" y="236963"/>
                </a:lnTo>
                <a:lnTo>
                  <a:pt x="849321" y="317024"/>
                </a:lnTo>
                <a:lnTo>
                  <a:pt x="942294" y="317024"/>
                </a:lnTo>
                <a:lnTo>
                  <a:pt x="942294" y="366093"/>
                </a:lnTo>
                <a:lnTo>
                  <a:pt x="792504" y="366093"/>
                </a:lnTo>
                <a:close/>
                <a:moveTo>
                  <a:pt x="1242241" y="76832"/>
                </a:moveTo>
                <a:lnTo>
                  <a:pt x="1337797" y="76832"/>
                </a:lnTo>
                <a:cubicBezTo>
                  <a:pt x="1386866" y="76832"/>
                  <a:pt x="1425605" y="115571"/>
                  <a:pt x="1425605" y="162058"/>
                </a:cubicBezTo>
                <a:cubicBezTo>
                  <a:pt x="1425605" y="203380"/>
                  <a:pt x="1397196" y="239536"/>
                  <a:pt x="1358457" y="247284"/>
                </a:cubicBezTo>
                <a:lnTo>
                  <a:pt x="1438518" y="366083"/>
                </a:lnTo>
                <a:lnTo>
                  <a:pt x="1368788" y="366083"/>
                </a:lnTo>
                <a:lnTo>
                  <a:pt x="1299058" y="249866"/>
                </a:lnTo>
                <a:lnTo>
                  <a:pt x="1299058" y="366083"/>
                </a:lnTo>
                <a:lnTo>
                  <a:pt x="1242241" y="366083"/>
                </a:lnTo>
                <a:close/>
                <a:moveTo>
                  <a:pt x="537183" y="76832"/>
                </a:moveTo>
                <a:lnTo>
                  <a:pt x="617243" y="76832"/>
                </a:lnTo>
                <a:cubicBezTo>
                  <a:pt x="699886" y="76832"/>
                  <a:pt x="756703" y="138815"/>
                  <a:pt x="756703" y="221458"/>
                </a:cubicBezTo>
                <a:cubicBezTo>
                  <a:pt x="756703" y="301518"/>
                  <a:pt x="699886" y="366083"/>
                  <a:pt x="617243" y="366083"/>
                </a:cubicBezTo>
                <a:lnTo>
                  <a:pt x="537183" y="366083"/>
                </a:lnTo>
                <a:close/>
                <a:moveTo>
                  <a:pt x="1572816" y="69084"/>
                </a:moveTo>
                <a:cubicBezTo>
                  <a:pt x="1583147" y="69084"/>
                  <a:pt x="1596060" y="74250"/>
                  <a:pt x="1598642" y="87162"/>
                </a:cubicBezTo>
                <a:lnTo>
                  <a:pt x="1704528" y="366083"/>
                </a:lnTo>
                <a:lnTo>
                  <a:pt x="1645129" y="366083"/>
                </a:lnTo>
                <a:lnTo>
                  <a:pt x="1621886" y="304101"/>
                </a:lnTo>
                <a:lnTo>
                  <a:pt x="1521165" y="304101"/>
                </a:lnTo>
                <a:lnTo>
                  <a:pt x="1497921" y="366083"/>
                </a:lnTo>
                <a:lnTo>
                  <a:pt x="1438522" y="366083"/>
                </a:lnTo>
                <a:lnTo>
                  <a:pt x="1546990" y="87162"/>
                </a:lnTo>
                <a:cubicBezTo>
                  <a:pt x="1549573" y="74250"/>
                  <a:pt x="1562486" y="69084"/>
                  <a:pt x="1572816" y="69084"/>
                </a:cubicBezTo>
                <a:close/>
                <a:moveTo>
                  <a:pt x="72312" y="1938"/>
                </a:moveTo>
                <a:cubicBezTo>
                  <a:pt x="77477" y="-645"/>
                  <a:pt x="85225" y="-645"/>
                  <a:pt x="90390" y="1938"/>
                </a:cubicBezTo>
                <a:lnTo>
                  <a:pt x="335736" y="143980"/>
                </a:lnTo>
                <a:cubicBezTo>
                  <a:pt x="353814" y="154311"/>
                  <a:pt x="374475" y="177554"/>
                  <a:pt x="374475" y="208545"/>
                </a:cubicBezTo>
                <a:cubicBezTo>
                  <a:pt x="374475" y="242119"/>
                  <a:pt x="353814" y="262780"/>
                  <a:pt x="335736" y="275693"/>
                </a:cubicBezTo>
                <a:lnTo>
                  <a:pt x="0" y="469388"/>
                </a:lnTo>
                <a:lnTo>
                  <a:pt x="0" y="381579"/>
                </a:lnTo>
                <a:lnTo>
                  <a:pt x="299580" y="208545"/>
                </a:lnTo>
                <a:lnTo>
                  <a:pt x="139459" y="115572"/>
                </a:lnTo>
                <a:lnTo>
                  <a:pt x="139459" y="247284"/>
                </a:lnTo>
                <a:lnTo>
                  <a:pt x="61982" y="291188"/>
                </a:lnTo>
                <a:lnTo>
                  <a:pt x="61982" y="17433"/>
                </a:lnTo>
                <a:cubicBezTo>
                  <a:pt x="61982" y="12268"/>
                  <a:pt x="67147" y="4520"/>
                  <a:pt x="72312" y="19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hteck 2">
            <a:extLst>
              <a:ext uri="{FF2B5EF4-FFF2-40B4-BE49-F238E27FC236}">
                <a16:creationId xmlns:a16="http://schemas.microsoft.com/office/drawing/2014/main" id="{DB545270-1321-2D5E-4598-5883F3FD1603}"/>
              </a:ext>
            </a:extLst>
          </p:cNvPr>
          <p:cNvSpPr/>
          <p:nvPr userDrawn="1"/>
        </p:nvSpPr>
        <p:spPr>
          <a:xfrm>
            <a:off x="9956800" y="188913"/>
            <a:ext cx="2235200" cy="1106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/>
          <a:lstStyle/>
          <a:p>
            <a:pPr marL="180000" indent="-1800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5" name="Gruppieren 3">
            <a:extLst>
              <a:ext uri="{FF2B5EF4-FFF2-40B4-BE49-F238E27FC236}">
                <a16:creationId xmlns:a16="http://schemas.microsoft.com/office/drawing/2014/main" id="{FFAC8199-1CC2-626D-47D2-315399CE6CD4}"/>
              </a:ext>
            </a:extLst>
          </p:cNvPr>
          <p:cNvGrpSpPr/>
          <p:nvPr userDrawn="1"/>
        </p:nvGrpSpPr>
        <p:grpSpPr>
          <a:xfrm>
            <a:off x="9662474" y="463808"/>
            <a:ext cx="1942152" cy="1757604"/>
            <a:chOff x="12356417" y="3820588"/>
            <a:chExt cx="972591" cy="880173"/>
          </a:xfrm>
        </p:grpSpPr>
        <p:sp>
          <p:nvSpPr>
            <p:cNvPr id="6" name="Freihandform: Form 4">
              <a:extLst>
                <a:ext uri="{FF2B5EF4-FFF2-40B4-BE49-F238E27FC236}">
                  <a16:creationId xmlns:a16="http://schemas.microsoft.com/office/drawing/2014/main" id="{01EFA050-679C-2039-D610-6CF85A54AD9A}"/>
                </a:ext>
              </a:extLst>
            </p:cNvPr>
            <p:cNvSpPr/>
            <p:nvPr/>
          </p:nvSpPr>
          <p:spPr>
            <a:xfrm>
              <a:off x="12936226" y="3820588"/>
              <a:ext cx="263151" cy="374054"/>
            </a:xfrm>
            <a:custGeom>
              <a:avLst/>
              <a:gdLst>
                <a:gd name="connsiteX0" fmla="*/ 263152 w 263151"/>
                <a:gd name="connsiteY0" fmla="*/ 187514 h 374054"/>
                <a:gd name="connsiteX1" fmla="*/ 256342 w 263151"/>
                <a:gd name="connsiteY1" fmla="*/ 265827 h 374054"/>
                <a:gd name="connsiteX2" fmla="*/ 233967 w 263151"/>
                <a:gd name="connsiteY2" fmla="*/ 324440 h 374054"/>
                <a:gd name="connsiteX3" fmla="*/ 193351 w 263151"/>
                <a:gd name="connsiteY3" fmla="*/ 361408 h 374054"/>
                <a:gd name="connsiteX4" fmla="*/ 131576 w 263151"/>
                <a:gd name="connsiteY4" fmla="*/ 374055 h 374054"/>
                <a:gd name="connsiteX5" fmla="*/ 56911 w 263151"/>
                <a:gd name="connsiteY5" fmla="*/ 351680 h 374054"/>
                <a:gd name="connsiteX6" fmla="*/ 13863 w 263151"/>
                <a:gd name="connsiteY6" fmla="*/ 287473 h 374054"/>
                <a:gd name="connsiteX7" fmla="*/ 0 w 263151"/>
                <a:gd name="connsiteY7" fmla="*/ 187514 h 374054"/>
                <a:gd name="connsiteX8" fmla="*/ 12404 w 263151"/>
                <a:gd name="connsiteY8" fmla="*/ 86582 h 374054"/>
                <a:gd name="connsiteX9" fmla="*/ 53992 w 263151"/>
                <a:gd name="connsiteY9" fmla="*/ 22375 h 374054"/>
                <a:gd name="connsiteX10" fmla="*/ 131576 w 263151"/>
                <a:gd name="connsiteY10" fmla="*/ 0 h 374054"/>
                <a:gd name="connsiteX11" fmla="*/ 205998 w 263151"/>
                <a:gd name="connsiteY11" fmla="*/ 22132 h 374054"/>
                <a:gd name="connsiteX12" fmla="*/ 249046 w 263151"/>
                <a:gd name="connsiteY12" fmla="*/ 86339 h 374054"/>
                <a:gd name="connsiteX13" fmla="*/ 263152 w 263151"/>
                <a:gd name="connsiteY13" fmla="*/ 187514 h 374054"/>
                <a:gd name="connsiteX14" fmla="*/ 98013 w 263151"/>
                <a:gd name="connsiteY14" fmla="*/ 187514 h 374054"/>
                <a:gd name="connsiteX15" fmla="*/ 100932 w 263151"/>
                <a:gd name="connsiteY15" fmla="*/ 247100 h 374054"/>
                <a:gd name="connsiteX16" fmla="*/ 110903 w 263151"/>
                <a:gd name="connsiteY16" fmla="*/ 283338 h 374054"/>
                <a:gd name="connsiteX17" fmla="*/ 131819 w 263151"/>
                <a:gd name="connsiteY17" fmla="*/ 295499 h 374054"/>
                <a:gd name="connsiteX18" fmla="*/ 152735 w 263151"/>
                <a:gd name="connsiteY18" fmla="*/ 283581 h 374054"/>
                <a:gd name="connsiteX19" fmla="*/ 162707 w 263151"/>
                <a:gd name="connsiteY19" fmla="*/ 247343 h 374054"/>
                <a:gd name="connsiteX20" fmla="*/ 165625 w 263151"/>
                <a:gd name="connsiteY20" fmla="*/ 187271 h 374054"/>
                <a:gd name="connsiteX21" fmla="*/ 162707 w 263151"/>
                <a:gd name="connsiteY21" fmla="*/ 126712 h 374054"/>
                <a:gd name="connsiteX22" fmla="*/ 152735 w 263151"/>
                <a:gd name="connsiteY22" fmla="*/ 90230 h 374054"/>
                <a:gd name="connsiteX23" fmla="*/ 131819 w 263151"/>
                <a:gd name="connsiteY23" fmla="*/ 78070 h 374054"/>
                <a:gd name="connsiteX24" fmla="*/ 110903 w 263151"/>
                <a:gd name="connsiteY24" fmla="*/ 90230 h 374054"/>
                <a:gd name="connsiteX25" fmla="*/ 100932 w 263151"/>
                <a:gd name="connsiteY25" fmla="*/ 126712 h 374054"/>
                <a:gd name="connsiteX26" fmla="*/ 98013 w 263151"/>
                <a:gd name="connsiteY26" fmla="*/ 187514 h 3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3151" h="374054">
                  <a:moveTo>
                    <a:pt x="263152" y="187514"/>
                  </a:moveTo>
                  <a:cubicBezTo>
                    <a:pt x="263152" y="216699"/>
                    <a:pt x="260963" y="242966"/>
                    <a:pt x="256342" y="265827"/>
                  </a:cubicBezTo>
                  <a:cubicBezTo>
                    <a:pt x="251721" y="288689"/>
                    <a:pt x="244182" y="308389"/>
                    <a:pt x="233967" y="324440"/>
                  </a:cubicBezTo>
                  <a:cubicBezTo>
                    <a:pt x="223509" y="340492"/>
                    <a:pt x="210132" y="352896"/>
                    <a:pt x="193351" y="361408"/>
                  </a:cubicBezTo>
                  <a:cubicBezTo>
                    <a:pt x="176570" y="369920"/>
                    <a:pt x="156140" y="374055"/>
                    <a:pt x="131576" y="374055"/>
                  </a:cubicBezTo>
                  <a:cubicBezTo>
                    <a:pt x="101175" y="374055"/>
                    <a:pt x="76368" y="366516"/>
                    <a:pt x="56911" y="351680"/>
                  </a:cubicBezTo>
                  <a:cubicBezTo>
                    <a:pt x="37454" y="336601"/>
                    <a:pt x="22862" y="315199"/>
                    <a:pt x="13863" y="287473"/>
                  </a:cubicBezTo>
                  <a:cubicBezTo>
                    <a:pt x="4621" y="259504"/>
                    <a:pt x="0" y="226184"/>
                    <a:pt x="0" y="187514"/>
                  </a:cubicBezTo>
                  <a:cubicBezTo>
                    <a:pt x="0" y="148114"/>
                    <a:pt x="4135" y="114308"/>
                    <a:pt x="12404" y="86582"/>
                  </a:cubicBezTo>
                  <a:cubicBezTo>
                    <a:pt x="20673" y="58613"/>
                    <a:pt x="34536" y="37211"/>
                    <a:pt x="53992" y="22375"/>
                  </a:cubicBezTo>
                  <a:cubicBezTo>
                    <a:pt x="73449" y="7296"/>
                    <a:pt x="99229" y="0"/>
                    <a:pt x="131576" y="0"/>
                  </a:cubicBezTo>
                  <a:cubicBezTo>
                    <a:pt x="161734" y="0"/>
                    <a:pt x="186784" y="7296"/>
                    <a:pt x="205998" y="22132"/>
                  </a:cubicBezTo>
                  <a:cubicBezTo>
                    <a:pt x="225455" y="36968"/>
                    <a:pt x="239804" y="58370"/>
                    <a:pt x="249046" y="86339"/>
                  </a:cubicBezTo>
                  <a:cubicBezTo>
                    <a:pt x="258531" y="114308"/>
                    <a:pt x="263152" y="148114"/>
                    <a:pt x="263152" y="187514"/>
                  </a:cubicBezTo>
                  <a:close/>
                  <a:moveTo>
                    <a:pt x="98013" y="187514"/>
                  </a:moveTo>
                  <a:cubicBezTo>
                    <a:pt x="98013" y="211348"/>
                    <a:pt x="98986" y="231291"/>
                    <a:pt x="100932" y="247100"/>
                  </a:cubicBezTo>
                  <a:cubicBezTo>
                    <a:pt x="102877" y="263152"/>
                    <a:pt x="106039" y="275069"/>
                    <a:pt x="110903" y="283338"/>
                  </a:cubicBezTo>
                  <a:cubicBezTo>
                    <a:pt x="115767" y="291607"/>
                    <a:pt x="122577" y="295499"/>
                    <a:pt x="131819" y="295499"/>
                  </a:cubicBezTo>
                  <a:cubicBezTo>
                    <a:pt x="141061" y="295499"/>
                    <a:pt x="147871" y="291607"/>
                    <a:pt x="152735" y="283581"/>
                  </a:cubicBezTo>
                  <a:cubicBezTo>
                    <a:pt x="157599" y="275555"/>
                    <a:pt x="160761" y="263395"/>
                    <a:pt x="162707" y="247343"/>
                  </a:cubicBezTo>
                  <a:cubicBezTo>
                    <a:pt x="164652" y="231291"/>
                    <a:pt x="165625" y="211105"/>
                    <a:pt x="165625" y="187271"/>
                  </a:cubicBezTo>
                  <a:cubicBezTo>
                    <a:pt x="165625" y="163193"/>
                    <a:pt x="164652" y="143007"/>
                    <a:pt x="162707" y="126712"/>
                  </a:cubicBezTo>
                  <a:cubicBezTo>
                    <a:pt x="160761" y="110660"/>
                    <a:pt x="157599" y="98500"/>
                    <a:pt x="152735" y="90230"/>
                  </a:cubicBezTo>
                  <a:cubicBezTo>
                    <a:pt x="147871" y="81961"/>
                    <a:pt x="141061" y="78070"/>
                    <a:pt x="131819" y="78070"/>
                  </a:cubicBezTo>
                  <a:cubicBezTo>
                    <a:pt x="122577" y="78070"/>
                    <a:pt x="115767" y="82205"/>
                    <a:pt x="110903" y="90230"/>
                  </a:cubicBezTo>
                  <a:cubicBezTo>
                    <a:pt x="106039" y="98500"/>
                    <a:pt x="102877" y="110660"/>
                    <a:pt x="100932" y="126712"/>
                  </a:cubicBezTo>
                  <a:cubicBezTo>
                    <a:pt x="98743" y="143250"/>
                    <a:pt x="98013" y="163436"/>
                    <a:pt x="98013" y="187514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ihandform: Form 5">
              <a:extLst>
                <a:ext uri="{FF2B5EF4-FFF2-40B4-BE49-F238E27FC236}">
                  <a16:creationId xmlns:a16="http://schemas.microsoft.com/office/drawing/2014/main" id="{F918FCDF-DCC0-C14D-73AD-6D129CAE6594}"/>
                </a:ext>
              </a:extLst>
            </p:cNvPr>
            <p:cNvSpPr/>
            <p:nvPr/>
          </p:nvSpPr>
          <p:spPr>
            <a:xfrm>
              <a:off x="12632945" y="3820588"/>
              <a:ext cx="263151" cy="374054"/>
            </a:xfrm>
            <a:custGeom>
              <a:avLst/>
              <a:gdLst>
                <a:gd name="connsiteX0" fmla="*/ 263152 w 263151"/>
                <a:gd name="connsiteY0" fmla="*/ 187514 h 374054"/>
                <a:gd name="connsiteX1" fmla="*/ 256342 w 263151"/>
                <a:gd name="connsiteY1" fmla="*/ 265827 h 374054"/>
                <a:gd name="connsiteX2" fmla="*/ 233967 w 263151"/>
                <a:gd name="connsiteY2" fmla="*/ 324440 h 374054"/>
                <a:gd name="connsiteX3" fmla="*/ 193351 w 263151"/>
                <a:gd name="connsiteY3" fmla="*/ 361408 h 374054"/>
                <a:gd name="connsiteX4" fmla="*/ 131576 w 263151"/>
                <a:gd name="connsiteY4" fmla="*/ 374055 h 374054"/>
                <a:gd name="connsiteX5" fmla="*/ 56911 w 263151"/>
                <a:gd name="connsiteY5" fmla="*/ 351680 h 374054"/>
                <a:gd name="connsiteX6" fmla="*/ 13863 w 263151"/>
                <a:gd name="connsiteY6" fmla="*/ 287473 h 374054"/>
                <a:gd name="connsiteX7" fmla="*/ 0 w 263151"/>
                <a:gd name="connsiteY7" fmla="*/ 187514 h 374054"/>
                <a:gd name="connsiteX8" fmla="*/ 12404 w 263151"/>
                <a:gd name="connsiteY8" fmla="*/ 86582 h 374054"/>
                <a:gd name="connsiteX9" fmla="*/ 53992 w 263151"/>
                <a:gd name="connsiteY9" fmla="*/ 22375 h 374054"/>
                <a:gd name="connsiteX10" fmla="*/ 131576 w 263151"/>
                <a:gd name="connsiteY10" fmla="*/ 0 h 374054"/>
                <a:gd name="connsiteX11" fmla="*/ 205998 w 263151"/>
                <a:gd name="connsiteY11" fmla="*/ 22132 h 374054"/>
                <a:gd name="connsiteX12" fmla="*/ 249046 w 263151"/>
                <a:gd name="connsiteY12" fmla="*/ 86339 h 374054"/>
                <a:gd name="connsiteX13" fmla="*/ 263152 w 263151"/>
                <a:gd name="connsiteY13" fmla="*/ 187514 h 374054"/>
                <a:gd name="connsiteX14" fmla="*/ 97770 w 263151"/>
                <a:gd name="connsiteY14" fmla="*/ 187514 h 374054"/>
                <a:gd name="connsiteX15" fmla="*/ 100688 w 263151"/>
                <a:gd name="connsiteY15" fmla="*/ 247100 h 374054"/>
                <a:gd name="connsiteX16" fmla="*/ 110660 w 263151"/>
                <a:gd name="connsiteY16" fmla="*/ 283338 h 374054"/>
                <a:gd name="connsiteX17" fmla="*/ 131576 w 263151"/>
                <a:gd name="connsiteY17" fmla="*/ 295499 h 374054"/>
                <a:gd name="connsiteX18" fmla="*/ 152492 w 263151"/>
                <a:gd name="connsiteY18" fmla="*/ 283581 h 374054"/>
                <a:gd name="connsiteX19" fmla="*/ 162463 w 263151"/>
                <a:gd name="connsiteY19" fmla="*/ 247343 h 374054"/>
                <a:gd name="connsiteX20" fmla="*/ 165382 w 263151"/>
                <a:gd name="connsiteY20" fmla="*/ 187271 h 374054"/>
                <a:gd name="connsiteX21" fmla="*/ 162463 w 263151"/>
                <a:gd name="connsiteY21" fmla="*/ 126712 h 374054"/>
                <a:gd name="connsiteX22" fmla="*/ 152492 w 263151"/>
                <a:gd name="connsiteY22" fmla="*/ 90230 h 374054"/>
                <a:gd name="connsiteX23" fmla="*/ 131576 w 263151"/>
                <a:gd name="connsiteY23" fmla="*/ 78070 h 374054"/>
                <a:gd name="connsiteX24" fmla="*/ 110660 w 263151"/>
                <a:gd name="connsiteY24" fmla="*/ 90230 h 374054"/>
                <a:gd name="connsiteX25" fmla="*/ 100688 w 263151"/>
                <a:gd name="connsiteY25" fmla="*/ 126712 h 374054"/>
                <a:gd name="connsiteX26" fmla="*/ 97770 w 263151"/>
                <a:gd name="connsiteY26" fmla="*/ 187514 h 3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3151" h="374054">
                  <a:moveTo>
                    <a:pt x="263152" y="187514"/>
                  </a:moveTo>
                  <a:cubicBezTo>
                    <a:pt x="263152" y="216699"/>
                    <a:pt x="260963" y="242966"/>
                    <a:pt x="256342" y="265827"/>
                  </a:cubicBezTo>
                  <a:cubicBezTo>
                    <a:pt x="251721" y="288689"/>
                    <a:pt x="244182" y="308389"/>
                    <a:pt x="233967" y="324440"/>
                  </a:cubicBezTo>
                  <a:cubicBezTo>
                    <a:pt x="223509" y="340492"/>
                    <a:pt x="210132" y="352896"/>
                    <a:pt x="193351" y="361408"/>
                  </a:cubicBezTo>
                  <a:cubicBezTo>
                    <a:pt x="176570" y="369920"/>
                    <a:pt x="156140" y="374055"/>
                    <a:pt x="131576" y="374055"/>
                  </a:cubicBezTo>
                  <a:cubicBezTo>
                    <a:pt x="101175" y="374055"/>
                    <a:pt x="76368" y="366516"/>
                    <a:pt x="56911" y="351680"/>
                  </a:cubicBezTo>
                  <a:cubicBezTo>
                    <a:pt x="37454" y="336601"/>
                    <a:pt x="22862" y="315199"/>
                    <a:pt x="13863" y="287473"/>
                  </a:cubicBezTo>
                  <a:cubicBezTo>
                    <a:pt x="4621" y="259504"/>
                    <a:pt x="0" y="226184"/>
                    <a:pt x="0" y="187514"/>
                  </a:cubicBezTo>
                  <a:cubicBezTo>
                    <a:pt x="0" y="148114"/>
                    <a:pt x="4135" y="114308"/>
                    <a:pt x="12404" y="86582"/>
                  </a:cubicBezTo>
                  <a:cubicBezTo>
                    <a:pt x="20673" y="58613"/>
                    <a:pt x="34536" y="37211"/>
                    <a:pt x="53992" y="22375"/>
                  </a:cubicBezTo>
                  <a:cubicBezTo>
                    <a:pt x="73449" y="7296"/>
                    <a:pt x="99229" y="0"/>
                    <a:pt x="131576" y="0"/>
                  </a:cubicBezTo>
                  <a:cubicBezTo>
                    <a:pt x="161734" y="0"/>
                    <a:pt x="186784" y="7296"/>
                    <a:pt x="205998" y="22132"/>
                  </a:cubicBezTo>
                  <a:cubicBezTo>
                    <a:pt x="225455" y="36968"/>
                    <a:pt x="239804" y="58370"/>
                    <a:pt x="249046" y="86339"/>
                  </a:cubicBezTo>
                  <a:cubicBezTo>
                    <a:pt x="258531" y="114308"/>
                    <a:pt x="263152" y="148114"/>
                    <a:pt x="263152" y="187514"/>
                  </a:cubicBezTo>
                  <a:close/>
                  <a:moveTo>
                    <a:pt x="97770" y="187514"/>
                  </a:moveTo>
                  <a:cubicBezTo>
                    <a:pt x="97770" y="211348"/>
                    <a:pt x="98743" y="231291"/>
                    <a:pt x="100688" y="247100"/>
                  </a:cubicBezTo>
                  <a:cubicBezTo>
                    <a:pt x="102634" y="263152"/>
                    <a:pt x="105796" y="275069"/>
                    <a:pt x="110660" y="283338"/>
                  </a:cubicBezTo>
                  <a:cubicBezTo>
                    <a:pt x="115524" y="291607"/>
                    <a:pt x="122334" y="295499"/>
                    <a:pt x="131576" y="295499"/>
                  </a:cubicBezTo>
                  <a:cubicBezTo>
                    <a:pt x="140818" y="295499"/>
                    <a:pt x="147628" y="291607"/>
                    <a:pt x="152492" y="283581"/>
                  </a:cubicBezTo>
                  <a:cubicBezTo>
                    <a:pt x="157356" y="275555"/>
                    <a:pt x="160518" y="263395"/>
                    <a:pt x="162463" y="247343"/>
                  </a:cubicBezTo>
                  <a:cubicBezTo>
                    <a:pt x="164409" y="231291"/>
                    <a:pt x="165382" y="211105"/>
                    <a:pt x="165382" y="187271"/>
                  </a:cubicBezTo>
                  <a:cubicBezTo>
                    <a:pt x="165382" y="163193"/>
                    <a:pt x="164409" y="143007"/>
                    <a:pt x="162463" y="126712"/>
                  </a:cubicBezTo>
                  <a:cubicBezTo>
                    <a:pt x="160518" y="110660"/>
                    <a:pt x="157356" y="98500"/>
                    <a:pt x="152492" y="90230"/>
                  </a:cubicBezTo>
                  <a:cubicBezTo>
                    <a:pt x="147628" y="81961"/>
                    <a:pt x="140818" y="78070"/>
                    <a:pt x="131576" y="78070"/>
                  </a:cubicBezTo>
                  <a:cubicBezTo>
                    <a:pt x="122334" y="78070"/>
                    <a:pt x="115524" y="82205"/>
                    <a:pt x="110660" y="90230"/>
                  </a:cubicBezTo>
                  <a:cubicBezTo>
                    <a:pt x="105796" y="98500"/>
                    <a:pt x="102634" y="110660"/>
                    <a:pt x="100688" y="126712"/>
                  </a:cubicBezTo>
                  <a:cubicBezTo>
                    <a:pt x="98743" y="143250"/>
                    <a:pt x="97770" y="163436"/>
                    <a:pt x="97770" y="187514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ihandform: Form 6">
              <a:extLst>
                <a:ext uri="{FF2B5EF4-FFF2-40B4-BE49-F238E27FC236}">
                  <a16:creationId xmlns:a16="http://schemas.microsoft.com/office/drawing/2014/main" id="{E3994C13-0E28-566B-9545-4D5AFF84DEF9}"/>
                </a:ext>
              </a:extLst>
            </p:cNvPr>
            <p:cNvSpPr/>
            <p:nvPr/>
          </p:nvSpPr>
          <p:spPr>
            <a:xfrm>
              <a:off x="12495046" y="3824966"/>
              <a:ext cx="100202" cy="364569"/>
            </a:xfrm>
            <a:custGeom>
              <a:avLst/>
              <a:gdLst>
                <a:gd name="connsiteX0" fmla="*/ 0 w 100202"/>
                <a:gd name="connsiteY0" fmla="*/ 0 h 364569"/>
                <a:gd name="connsiteX1" fmla="*/ 100202 w 100202"/>
                <a:gd name="connsiteY1" fmla="*/ 0 h 364569"/>
                <a:gd name="connsiteX2" fmla="*/ 100202 w 100202"/>
                <a:gd name="connsiteY2" fmla="*/ 364570 h 364569"/>
                <a:gd name="connsiteX3" fmla="*/ 0 w 100202"/>
                <a:gd name="connsiteY3" fmla="*/ 364570 h 36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202" h="364569">
                  <a:moveTo>
                    <a:pt x="0" y="0"/>
                  </a:moveTo>
                  <a:lnTo>
                    <a:pt x="100202" y="0"/>
                  </a:lnTo>
                  <a:lnTo>
                    <a:pt x="100202" y="364570"/>
                  </a:lnTo>
                  <a:lnTo>
                    <a:pt x="0" y="364570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ihandform: Form 7">
              <a:extLst>
                <a:ext uri="{FF2B5EF4-FFF2-40B4-BE49-F238E27FC236}">
                  <a16:creationId xmlns:a16="http://schemas.microsoft.com/office/drawing/2014/main" id="{2A3D974D-EEBE-C3EA-5068-F98DF1A00CDB}"/>
                </a:ext>
              </a:extLst>
            </p:cNvPr>
            <p:cNvSpPr/>
            <p:nvPr/>
          </p:nvSpPr>
          <p:spPr>
            <a:xfrm>
              <a:off x="12356417" y="3825105"/>
              <a:ext cx="101661" cy="113786"/>
            </a:xfrm>
            <a:custGeom>
              <a:avLst/>
              <a:gdLst>
                <a:gd name="connsiteX0" fmla="*/ 6567 w 101661"/>
                <a:gd name="connsiteY0" fmla="*/ 45341 h 113786"/>
                <a:gd name="connsiteX1" fmla="*/ 81961 w 101661"/>
                <a:gd name="connsiteY1" fmla="*/ 1807 h 113786"/>
                <a:gd name="connsiteX2" fmla="*/ 101661 w 101661"/>
                <a:gd name="connsiteY2" fmla="*/ 13237 h 113786"/>
                <a:gd name="connsiteX3" fmla="*/ 101661 w 101661"/>
                <a:gd name="connsiteY3" fmla="*/ 100549 h 113786"/>
                <a:gd name="connsiteX4" fmla="*/ 81961 w 101661"/>
                <a:gd name="connsiteY4" fmla="*/ 111980 h 113786"/>
                <a:gd name="connsiteX5" fmla="*/ 6567 w 101661"/>
                <a:gd name="connsiteY5" fmla="*/ 68446 h 113786"/>
                <a:gd name="connsiteX6" fmla="*/ 6567 w 101661"/>
                <a:gd name="connsiteY6" fmla="*/ 45341 h 11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61" h="113786">
                  <a:moveTo>
                    <a:pt x="6567" y="45341"/>
                  </a:moveTo>
                  <a:lnTo>
                    <a:pt x="81961" y="1807"/>
                  </a:lnTo>
                  <a:cubicBezTo>
                    <a:pt x="90717" y="-3301"/>
                    <a:pt x="101661" y="3023"/>
                    <a:pt x="101661" y="13237"/>
                  </a:cubicBezTo>
                  <a:lnTo>
                    <a:pt x="101661" y="100549"/>
                  </a:lnTo>
                  <a:cubicBezTo>
                    <a:pt x="101661" y="110764"/>
                    <a:pt x="90717" y="117087"/>
                    <a:pt x="81961" y="111980"/>
                  </a:cubicBezTo>
                  <a:lnTo>
                    <a:pt x="6567" y="68446"/>
                  </a:lnTo>
                  <a:cubicBezTo>
                    <a:pt x="-2189" y="63095"/>
                    <a:pt x="-2189" y="50448"/>
                    <a:pt x="6567" y="45341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8">
              <a:extLst>
                <a:ext uri="{FF2B5EF4-FFF2-40B4-BE49-F238E27FC236}">
                  <a16:creationId xmlns:a16="http://schemas.microsoft.com/office/drawing/2014/main" id="{8DE6BEF6-ED3A-70A1-46EB-0C55B2668C3B}"/>
                </a:ext>
              </a:extLst>
            </p:cNvPr>
            <p:cNvSpPr/>
            <p:nvPr/>
          </p:nvSpPr>
          <p:spPr>
            <a:xfrm>
              <a:off x="13227347" y="4081204"/>
              <a:ext cx="101661" cy="113543"/>
            </a:xfrm>
            <a:custGeom>
              <a:avLst/>
              <a:gdLst>
                <a:gd name="connsiteX0" fmla="*/ 95095 w 101661"/>
                <a:gd name="connsiteY0" fmla="*/ 68203 h 113543"/>
                <a:gd name="connsiteX1" fmla="*/ 19700 w 101661"/>
                <a:gd name="connsiteY1" fmla="*/ 111737 h 113543"/>
                <a:gd name="connsiteX2" fmla="*/ 0 w 101661"/>
                <a:gd name="connsiteY2" fmla="*/ 100306 h 113543"/>
                <a:gd name="connsiteX3" fmla="*/ 0 w 101661"/>
                <a:gd name="connsiteY3" fmla="*/ 13237 h 113543"/>
                <a:gd name="connsiteX4" fmla="*/ 19700 w 101661"/>
                <a:gd name="connsiteY4" fmla="*/ 1807 h 113543"/>
                <a:gd name="connsiteX5" fmla="*/ 95095 w 101661"/>
                <a:gd name="connsiteY5" fmla="*/ 45341 h 113543"/>
                <a:gd name="connsiteX6" fmla="*/ 95095 w 101661"/>
                <a:gd name="connsiteY6" fmla="*/ 68203 h 113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61" h="113543">
                  <a:moveTo>
                    <a:pt x="95095" y="68203"/>
                  </a:moveTo>
                  <a:lnTo>
                    <a:pt x="19700" y="111737"/>
                  </a:lnTo>
                  <a:cubicBezTo>
                    <a:pt x="10944" y="116844"/>
                    <a:pt x="0" y="110521"/>
                    <a:pt x="0" y="100306"/>
                  </a:cubicBezTo>
                  <a:lnTo>
                    <a:pt x="0" y="13237"/>
                  </a:lnTo>
                  <a:cubicBezTo>
                    <a:pt x="0" y="3023"/>
                    <a:pt x="10944" y="-3301"/>
                    <a:pt x="19700" y="1807"/>
                  </a:cubicBezTo>
                  <a:lnTo>
                    <a:pt x="95095" y="45341"/>
                  </a:lnTo>
                  <a:cubicBezTo>
                    <a:pt x="103850" y="50448"/>
                    <a:pt x="103850" y="63095"/>
                    <a:pt x="95095" y="68203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9">
              <a:extLst>
                <a:ext uri="{FF2B5EF4-FFF2-40B4-BE49-F238E27FC236}">
                  <a16:creationId xmlns:a16="http://schemas.microsoft.com/office/drawing/2014/main" id="{B0DEAEF7-2BBB-D0BE-9995-D2043A2E35C9}"/>
                </a:ext>
              </a:extLst>
            </p:cNvPr>
            <p:cNvSpPr/>
            <p:nvPr/>
          </p:nvSpPr>
          <p:spPr>
            <a:xfrm>
              <a:off x="12494559" y="4244988"/>
              <a:ext cx="56910" cy="64936"/>
            </a:xfrm>
            <a:custGeom>
              <a:avLst/>
              <a:gdLst>
                <a:gd name="connsiteX0" fmla="*/ 28455 w 56910"/>
                <a:gd name="connsiteY0" fmla="*/ 26753 h 64936"/>
                <a:gd name="connsiteX1" fmla="*/ 42075 w 56910"/>
                <a:gd name="connsiteY1" fmla="*/ 0 h 64936"/>
                <a:gd name="connsiteX2" fmla="*/ 56911 w 56910"/>
                <a:gd name="connsiteY2" fmla="*/ 0 h 64936"/>
                <a:gd name="connsiteX3" fmla="*/ 35265 w 56910"/>
                <a:gd name="connsiteY3" fmla="*/ 39643 h 64936"/>
                <a:gd name="connsiteX4" fmla="*/ 35265 w 56910"/>
                <a:gd name="connsiteY4" fmla="*/ 64937 h 64936"/>
                <a:gd name="connsiteX5" fmla="*/ 21646 w 56910"/>
                <a:gd name="connsiteY5" fmla="*/ 64937 h 64936"/>
                <a:gd name="connsiteX6" fmla="*/ 21646 w 56910"/>
                <a:gd name="connsiteY6" fmla="*/ 40129 h 64936"/>
                <a:gd name="connsiteX7" fmla="*/ 0 w 56910"/>
                <a:gd name="connsiteY7" fmla="*/ 0 h 64936"/>
                <a:gd name="connsiteX8" fmla="*/ 14836 w 56910"/>
                <a:gd name="connsiteY8" fmla="*/ 0 h 64936"/>
                <a:gd name="connsiteX9" fmla="*/ 28455 w 56910"/>
                <a:gd name="connsiteY9" fmla="*/ 26753 h 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10" h="64936">
                  <a:moveTo>
                    <a:pt x="28455" y="26753"/>
                  </a:moveTo>
                  <a:lnTo>
                    <a:pt x="42075" y="0"/>
                  </a:lnTo>
                  <a:lnTo>
                    <a:pt x="56911" y="0"/>
                  </a:lnTo>
                  <a:lnTo>
                    <a:pt x="35265" y="39643"/>
                  </a:lnTo>
                  <a:lnTo>
                    <a:pt x="35265" y="64937"/>
                  </a:lnTo>
                  <a:lnTo>
                    <a:pt x="21646" y="64937"/>
                  </a:lnTo>
                  <a:lnTo>
                    <a:pt x="21646" y="40129"/>
                  </a:lnTo>
                  <a:lnTo>
                    <a:pt x="0" y="0"/>
                  </a:lnTo>
                  <a:lnTo>
                    <a:pt x="14836" y="0"/>
                  </a:lnTo>
                  <a:lnTo>
                    <a:pt x="28455" y="26753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0">
              <a:extLst>
                <a:ext uri="{FF2B5EF4-FFF2-40B4-BE49-F238E27FC236}">
                  <a16:creationId xmlns:a16="http://schemas.microsoft.com/office/drawing/2014/main" id="{71B3BB5F-5097-4299-CD21-9371BEE57B4E}"/>
                </a:ext>
              </a:extLst>
            </p:cNvPr>
            <p:cNvSpPr/>
            <p:nvPr/>
          </p:nvSpPr>
          <p:spPr>
            <a:xfrm>
              <a:off x="12664319" y="4244988"/>
              <a:ext cx="37454" cy="64936"/>
            </a:xfrm>
            <a:custGeom>
              <a:avLst/>
              <a:gdLst>
                <a:gd name="connsiteX0" fmla="*/ 37454 w 37454"/>
                <a:gd name="connsiteY0" fmla="*/ 64937 h 64936"/>
                <a:gd name="connsiteX1" fmla="*/ 0 w 37454"/>
                <a:gd name="connsiteY1" fmla="*/ 64937 h 64936"/>
                <a:gd name="connsiteX2" fmla="*/ 0 w 37454"/>
                <a:gd name="connsiteY2" fmla="*/ 0 h 64936"/>
                <a:gd name="connsiteX3" fmla="*/ 37454 w 37454"/>
                <a:gd name="connsiteY3" fmla="*/ 0 h 64936"/>
                <a:gd name="connsiteX4" fmla="*/ 37454 w 37454"/>
                <a:gd name="connsiteY4" fmla="*/ 11188 h 64936"/>
                <a:gd name="connsiteX5" fmla="*/ 13863 w 37454"/>
                <a:gd name="connsiteY5" fmla="*/ 11188 h 64936"/>
                <a:gd name="connsiteX6" fmla="*/ 13863 w 37454"/>
                <a:gd name="connsiteY6" fmla="*/ 25537 h 64936"/>
                <a:gd name="connsiteX7" fmla="*/ 35995 w 37454"/>
                <a:gd name="connsiteY7" fmla="*/ 25537 h 64936"/>
                <a:gd name="connsiteX8" fmla="*/ 35995 w 37454"/>
                <a:gd name="connsiteY8" fmla="*/ 36725 h 64936"/>
                <a:gd name="connsiteX9" fmla="*/ 13863 w 37454"/>
                <a:gd name="connsiteY9" fmla="*/ 36725 h 64936"/>
                <a:gd name="connsiteX10" fmla="*/ 13863 w 37454"/>
                <a:gd name="connsiteY10" fmla="*/ 53506 h 64936"/>
                <a:gd name="connsiteX11" fmla="*/ 37454 w 37454"/>
                <a:gd name="connsiteY11" fmla="*/ 53506 h 64936"/>
                <a:gd name="connsiteX12" fmla="*/ 37454 w 37454"/>
                <a:gd name="connsiteY12" fmla="*/ 64937 h 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454" h="64936">
                  <a:moveTo>
                    <a:pt x="37454" y="64937"/>
                  </a:moveTo>
                  <a:lnTo>
                    <a:pt x="0" y="64937"/>
                  </a:lnTo>
                  <a:lnTo>
                    <a:pt x="0" y="0"/>
                  </a:lnTo>
                  <a:lnTo>
                    <a:pt x="37454" y="0"/>
                  </a:lnTo>
                  <a:lnTo>
                    <a:pt x="37454" y="11188"/>
                  </a:lnTo>
                  <a:lnTo>
                    <a:pt x="13863" y="11188"/>
                  </a:lnTo>
                  <a:lnTo>
                    <a:pt x="13863" y="25537"/>
                  </a:lnTo>
                  <a:lnTo>
                    <a:pt x="35995" y="25537"/>
                  </a:lnTo>
                  <a:lnTo>
                    <a:pt x="35995" y="36725"/>
                  </a:lnTo>
                  <a:lnTo>
                    <a:pt x="13863" y="36725"/>
                  </a:lnTo>
                  <a:lnTo>
                    <a:pt x="13863" y="53506"/>
                  </a:lnTo>
                  <a:lnTo>
                    <a:pt x="37454" y="53506"/>
                  </a:lnTo>
                  <a:lnTo>
                    <a:pt x="37454" y="64937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1">
              <a:extLst>
                <a:ext uri="{FF2B5EF4-FFF2-40B4-BE49-F238E27FC236}">
                  <a16:creationId xmlns:a16="http://schemas.microsoft.com/office/drawing/2014/main" id="{02DCE946-C6EF-7E14-DEA1-C01C66E17AE7}"/>
                </a:ext>
              </a:extLst>
            </p:cNvPr>
            <p:cNvSpPr/>
            <p:nvPr/>
          </p:nvSpPr>
          <p:spPr>
            <a:xfrm>
              <a:off x="12812190" y="4244744"/>
              <a:ext cx="62747" cy="65179"/>
            </a:xfrm>
            <a:custGeom>
              <a:avLst/>
              <a:gdLst>
                <a:gd name="connsiteX0" fmla="*/ 47669 w 62747"/>
                <a:gd name="connsiteY0" fmla="*/ 65180 h 65179"/>
                <a:gd name="connsiteX1" fmla="*/ 43048 w 62747"/>
                <a:gd name="connsiteY1" fmla="*/ 49615 h 65179"/>
                <a:gd name="connsiteX2" fmla="*/ 19457 w 62747"/>
                <a:gd name="connsiteY2" fmla="*/ 49615 h 65179"/>
                <a:gd name="connsiteX3" fmla="*/ 14836 w 62747"/>
                <a:gd name="connsiteY3" fmla="*/ 65180 h 65179"/>
                <a:gd name="connsiteX4" fmla="*/ 0 w 62747"/>
                <a:gd name="connsiteY4" fmla="*/ 65180 h 65179"/>
                <a:gd name="connsiteX5" fmla="*/ 22862 w 62747"/>
                <a:gd name="connsiteY5" fmla="*/ 0 h 65179"/>
                <a:gd name="connsiteX6" fmla="*/ 39643 w 62747"/>
                <a:gd name="connsiteY6" fmla="*/ 0 h 65179"/>
                <a:gd name="connsiteX7" fmla="*/ 62748 w 62747"/>
                <a:gd name="connsiteY7" fmla="*/ 65180 h 65179"/>
                <a:gd name="connsiteX8" fmla="*/ 47669 w 62747"/>
                <a:gd name="connsiteY8" fmla="*/ 65180 h 65179"/>
                <a:gd name="connsiteX9" fmla="*/ 35022 w 62747"/>
                <a:gd name="connsiteY9" fmla="*/ 23105 h 65179"/>
                <a:gd name="connsiteX10" fmla="*/ 33806 w 62747"/>
                <a:gd name="connsiteY10" fmla="*/ 19214 h 65179"/>
                <a:gd name="connsiteX11" fmla="*/ 32347 w 62747"/>
                <a:gd name="connsiteY11" fmla="*/ 14349 h 65179"/>
                <a:gd name="connsiteX12" fmla="*/ 31131 w 62747"/>
                <a:gd name="connsiteY12" fmla="*/ 9972 h 65179"/>
                <a:gd name="connsiteX13" fmla="*/ 29915 w 62747"/>
                <a:gd name="connsiteY13" fmla="*/ 14593 h 65179"/>
                <a:gd name="connsiteX14" fmla="*/ 28455 w 62747"/>
                <a:gd name="connsiteY14" fmla="*/ 19700 h 65179"/>
                <a:gd name="connsiteX15" fmla="*/ 27483 w 62747"/>
                <a:gd name="connsiteY15" fmla="*/ 23105 h 65179"/>
                <a:gd name="connsiteX16" fmla="*/ 22862 w 62747"/>
                <a:gd name="connsiteY16" fmla="*/ 38184 h 65179"/>
                <a:gd name="connsiteX17" fmla="*/ 39886 w 62747"/>
                <a:gd name="connsiteY17" fmla="*/ 38184 h 65179"/>
                <a:gd name="connsiteX18" fmla="*/ 35022 w 62747"/>
                <a:gd name="connsiteY18" fmla="*/ 23105 h 6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747" h="65179">
                  <a:moveTo>
                    <a:pt x="47669" y="65180"/>
                  </a:moveTo>
                  <a:lnTo>
                    <a:pt x="43048" y="49615"/>
                  </a:lnTo>
                  <a:lnTo>
                    <a:pt x="19457" y="49615"/>
                  </a:lnTo>
                  <a:lnTo>
                    <a:pt x="14836" y="65180"/>
                  </a:lnTo>
                  <a:lnTo>
                    <a:pt x="0" y="65180"/>
                  </a:lnTo>
                  <a:lnTo>
                    <a:pt x="22862" y="0"/>
                  </a:lnTo>
                  <a:lnTo>
                    <a:pt x="39643" y="0"/>
                  </a:lnTo>
                  <a:lnTo>
                    <a:pt x="62748" y="65180"/>
                  </a:lnTo>
                  <a:lnTo>
                    <a:pt x="47669" y="65180"/>
                  </a:lnTo>
                  <a:close/>
                  <a:moveTo>
                    <a:pt x="35022" y="23105"/>
                  </a:moveTo>
                  <a:cubicBezTo>
                    <a:pt x="34779" y="22132"/>
                    <a:pt x="34292" y="20673"/>
                    <a:pt x="33806" y="19214"/>
                  </a:cubicBezTo>
                  <a:cubicBezTo>
                    <a:pt x="33320" y="17754"/>
                    <a:pt x="32833" y="16052"/>
                    <a:pt x="32347" y="14349"/>
                  </a:cubicBezTo>
                  <a:cubicBezTo>
                    <a:pt x="31860" y="12647"/>
                    <a:pt x="31374" y="11188"/>
                    <a:pt x="31131" y="9972"/>
                  </a:cubicBezTo>
                  <a:cubicBezTo>
                    <a:pt x="30888" y="11188"/>
                    <a:pt x="30401" y="12647"/>
                    <a:pt x="29915" y="14593"/>
                  </a:cubicBezTo>
                  <a:cubicBezTo>
                    <a:pt x="29428" y="16295"/>
                    <a:pt x="28942" y="17998"/>
                    <a:pt x="28455" y="19700"/>
                  </a:cubicBezTo>
                  <a:cubicBezTo>
                    <a:pt x="27969" y="21402"/>
                    <a:pt x="27726" y="22375"/>
                    <a:pt x="27483" y="23105"/>
                  </a:cubicBezTo>
                  <a:lnTo>
                    <a:pt x="22862" y="38184"/>
                  </a:lnTo>
                  <a:lnTo>
                    <a:pt x="39886" y="38184"/>
                  </a:lnTo>
                  <a:lnTo>
                    <a:pt x="35022" y="23105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2">
              <a:extLst>
                <a:ext uri="{FF2B5EF4-FFF2-40B4-BE49-F238E27FC236}">
                  <a16:creationId xmlns:a16="http://schemas.microsoft.com/office/drawing/2014/main" id="{22BCCFC3-2B61-A8FA-75B2-9A61E6E203E4}"/>
                </a:ext>
              </a:extLst>
            </p:cNvPr>
            <p:cNvSpPr/>
            <p:nvPr/>
          </p:nvSpPr>
          <p:spPr>
            <a:xfrm>
              <a:off x="12987787" y="4244988"/>
              <a:ext cx="52046" cy="65179"/>
            </a:xfrm>
            <a:custGeom>
              <a:avLst/>
              <a:gdLst>
                <a:gd name="connsiteX0" fmla="*/ 18970 w 52046"/>
                <a:gd name="connsiteY0" fmla="*/ 0 h 65179"/>
                <a:gd name="connsiteX1" fmla="*/ 33563 w 52046"/>
                <a:gd name="connsiteY1" fmla="*/ 2189 h 65179"/>
                <a:gd name="connsiteX2" fmla="*/ 42075 w 52046"/>
                <a:gd name="connsiteY2" fmla="*/ 8756 h 65179"/>
                <a:gd name="connsiteX3" fmla="*/ 44994 w 52046"/>
                <a:gd name="connsiteY3" fmla="*/ 19700 h 65179"/>
                <a:gd name="connsiteX4" fmla="*/ 43291 w 52046"/>
                <a:gd name="connsiteY4" fmla="*/ 27483 h 65179"/>
                <a:gd name="connsiteX5" fmla="*/ 38913 w 52046"/>
                <a:gd name="connsiteY5" fmla="*/ 33076 h 65179"/>
                <a:gd name="connsiteX6" fmla="*/ 32833 w 52046"/>
                <a:gd name="connsiteY6" fmla="*/ 36968 h 65179"/>
                <a:gd name="connsiteX7" fmla="*/ 52047 w 52046"/>
                <a:gd name="connsiteY7" fmla="*/ 65180 h 65179"/>
                <a:gd name="connsiteX8" fmla="*/ 36481 w 52046"/>
                <a:gd name="connsiteY8" fmla="*/ 65180 h 65179"/>
                <a:gd name="connsiteX9" fmla="*/ 20916 w 52046"/>
                <a:gd name="connsiteY9" fmla="*/ 40373 h 65179"/>
                <a:gd name="connsiteX10" fmla="*/ 13620 w 52046"/>
                <a:gd name="connsiteY10" fmla="*/ 40373 h 65179"/>
                <a:gd name="connsiteX11" fmla="*/ 13620 w 52046"/>
                <a:gd name="connsiteY11" fmla="*/ 65180 h 65179"/>
                <a:gd name="connsiteX12" fmla="*/ 0 w 52046"/>
                <a:gd name="connsiteY12" fmla="*/ 65180 h 65179"/>
                <a:gd name="connsiteX13" fmla="*/ 0 w 52046"/>
                <a:gd name="connsiteY13" fmla="*/ 243 h 65179"/>
                <a:gd name="connsiteX14" fmla="*/ 18970 w 52046"/>
                <a:gd name="connsiteY14" fmla="*/ 243 h 65179"/>
                <a:gd name="connsiteX15" fmla="*/ 17754 w 52046"/>
                <a:gd name="connsiteY15" fmla="*/ 11188 h 65179"/>
                <a:gd name="connsiteX16" fmla="*/ 13620 w 52046"/>
                <a:gd name="connsiteY16" fmla="*/ 11188 h 65179"/>
                <a:gd name="connsiteX17" fmla="*/ 13620 w 52046"/>
                <a:gd name="connsiteY17" fmla="*/ 28699 h 65179"/>
                <a:gd name="connsiteX18" fmla="*/ 17997 w 52046"/>
                <a:gd name="connsiteY18" fmla="*/ 28699 h 65179"/>
                <a:gd name="connsiteX19" fmla="*/ 27726 w 52046"/>
                <a:gd name="connsiteY19" fmla="*/ 26510 h 65179"/>
                <a:gd name="connsiteX20" fmla="*/ 30644 w 52046"/>
                <a:gd name="connsiteY20" fmla="*/ 19700 h 65179"/>
                <a:gd name="connsiteX21" fmla="*/ 29185 w 52046"/>
                <a:gd name="connsiteY21" fmla="*/ 14836 h 65179"/>
                <a:gd name="connsiteX22" fmla="*/ 24807 w 52046"/>
                <a:gd name="connsiteY22" fmla="*/ 12160 h 65179"/>
                <a:gd name="connsiteX23" fmla="*/ 17754 w 52046"/>
                <a:gd name="connsiteY23" fmla="*/ 11188 h 6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046" h="65179">
                  <a:moveTo>
                    <a:pt x="18970" y="0"/>
                  </a:moveTo>
                  <a:cubicBezTo>
                    <a:pt x="24807" y="0"/>
                    <a:pt x="29672" y="730"/>
                    <a:pt x="33563" y="2189"/>
                  </a:cubicBezTo>
                  <a:cubicBezTo>
                    <a:pt x="37454" y="3648"/>
                    <a:pt x="40129" y="5837"/>
                    <a:pt x="42075" y="8756"/>
                  </a:cubicBezTo>
                  <a:cubicBezTo>
                    <a:pt x="44021" y="11674"/>
                    <a:pt x="44994" y="15322"/>
                    <a:pt x="44994" y="19700"/>
                  </a:cubicBezTo>
                  <a:cubicBezTo>
                    <a:pt x="44994" y="22618"/>
                    <a:pt x="44507" y="25294"/>
                    <a:pt x="43291" y="27483"/>
                  </a:cubicBezTo>
                  <a:cubicBezTo>
                    <a:pt x="42075" y="29671"/>
                    <a:pt x="40616" y="31617"/>
                    <a:pt x="38913" y="33076"/>
                  </a:cubicBezTo>
                  <a:cubicBezTo>
                    <a:pt x="36968" y="34536"/>
                    <a:pt x="35022" y="35995"/>
                    <a:pt x="32833" y="36968"/>
                  </a:cubicBezTo>
                  <a:lnTo>
                    <a:pt x="52047" y="65180"/>
                  </a:lnTo>
                  <a:lnTo>
                    <a:pt x="36481" y="65180"/>
                  </a:lnTo>
                  <a:lnTo>
                    <a:pt x="20916" y="40373"/>
                  </a:lnTo>
                  <a:lnTo>
                    <a:pt x="13620" y="40373"/>
                  </a:lnTo>
                  <a:lnTo>
                    <a:pt x="13620" y="65180"/>
                  </a:lnTo>
                  <a:lnTo>
                    <a:pt x="0" y="65180"/>
                  </a:lnTo>
                  <a:lnTo>
                    <a:pt x="0" y="243"/>
                  </a:lnTo>
                  <a:lnTo>
                    <a:pt x="18970" y="243"/>
                  </a:lnTo>
                  <a:close/>
                  <a:moveTo>
                    <a:pt x="17754" y="11188"/>
                  </a:moveTo>
                  <a:lnTo>
                    <a:pt x="13620" y="11188"/>
                  </a:lnTo>
                  <a:lnTo>
                    <a:pt x="13620" y="28699"/>
                  </a:lnTo>
                  <a:lnTo>
                    <a:pt x="17997" y="28699"/>
                  </a:lnTo>
                  <a:cubicBezTo>
                    <a:pt x="22618" y="28699"/>
                    <a:pt x="25780" y="27969"/>
                    <a:pt x="27726" y="26510"/>
                  </a:cubicBezTo>
                  <a:cubicBezTo>
                    <a:pt x="29672" y="25051"/>
                    <a:pt x="30644" y="22862"/>
                    <a:pt x="30644" y="19700"/>
                  </a:cubicBezTo>
                  <a:cubicBezTo>
                    <a:pt x="30644" y="17754"/>
                    <a:pt x="30158" y="16052"/>
                    <a:pt x="29185" y="14836"/>
                  </a:cubicBezTo>
                  <a:cubicBezTo>
                    <a:pt x="28212" y="13620"/>
                    <a:pt x="26753" y="12647"/>
                    <a:pt x="24807" y="12160"/>
                  </a:cubicBezTo>
                  <a:cubicBezTo>
                    <a:pt x="23348" y="11431"/>
                    <a:pt x="20916" y="11188"/>
                    <a:pt x="17754" y="11188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3">
              <a:extLst>
                <a:ext uri="{FF2B5EF4-FFF2-40B4-BE49-F238E27FC236}">
                  <a16:creationId xmlns:a16="http://schemas.microsoft.com/office/drawing/2014/main" id="{8033E4E8-EADB-19B9-6E36-024ED8FBCD28}"/>
                </a:ext>
              </a:extLst>
            </p:cNvPr>
            <p:cNvSpPr/>
            <p:nvPr/>
          </p:nvSpPr>
          <p:spPr>
            <a:xfrm>
              <a:off x="13148791" y="4244258"/>
              <a:ext cx="42075" cy="66639"/>
            </a:xfrm>
            <a:custGeom>
              <a:avLst/>
              <a:gdLst>
                <a:gd name="connsiteX0" fmla="*/ 42075 w 42075"/>
                <a:gd name="connsiteY0" fmla="*/ 47669 h 66639"/>
                <a:gd name="connsiteX1" fmla="*/ 39157 w 42075"/>
                <a:gd name="connsiteY1" fmla="*/ 57640 h 66639"/>
                <a:gd name="connsiteX2" fmla="*/ 31131 w 42075"/>
                <a:gd name="connsiteY2" fmla="*/ 64207 h 66639"/>
                <a:gd name="connsiteX3" fmla="*/ 18241 w 42075"/>
                <a:gd name="connsiteY3" fmla="*/ 66639 h 66639"/>
                <a:gd name="connsiteX4" fmla="*/ 11674 w 42075"/>
                <a:gd name="connsiteY4" fmla="*/ 66153 h 66639"/>
                <a:gd name="connsiteX5" fmla="*/ 5594 w 42075"/>
                <a:gd name="connsiteY5" fmla="*/ 64937 h 66639"/>
                <a:gd name="connsiteX6" fmla="*/ 0 w 42075"/>
                <a:gd name="connsiteY6" fmla="*/ 62748 h 66639"/>
                <a:gd name="connsiteX7" fmla="*/ 0 w 42075"/>
                <a:gd name="connsiteY7" fmla="*/ 49858 h 66639"/>
                <a:gd name="connsiteX8" fmla="*/ 9485 w 42075"/>
                <a:gd name="connsiteY8" fmla="*/ 53506 h 66639"/>
                <a:gd name="connsiteX9" fmla="*/ 19457 w 42075"/>
                <a:gd name="connsiteY9" fmla="*/ 55208 h 66639"/>
                <a:gd name="connsiteX10" fmla="*/ 24807 w 42075"/>
                <a:gd name="connsiteY10" fmla="*/ 54236 h 66639"/>
                <a:gd name="connsiteX11" fmla="*/ 27726 w 42075"/>
                <a:gd name="connsiteY11" fmla="*/ 51803 h 66639"/>
                <a:gd name="connsiteX12" fmla="*/ 28699 w 42075"/>
                <a:gd name="connsiteY12" fmla="*/ 48155 h 66639"/>
                <a:gd name="connsiteX13" fmla="*/ 26996 w 42075"/>
                <a:gd name="connsiteY13" fmla="*/ 44021 h 66639"/>
                <a:gd name="connsiteX14" fmla="*/ 22375 w 42075"/>
                <a:gd name="connsiteY14" fmla="*/ 40859 h 66639"/>
                <a:gd name="connsiteX15" fmla="*/ 15809 w 42075"/>
                <a:gd name="connsiteY15" fmla="*/ 37697 h 66639"/>
                <a:gd name="connsiteX16" fmla="*/ 10944 w 42075"/>
                <a:gd name="connsiteY16" fmla="*/ 35022 h 66639"/>
                <a:gd name="connsiteX17" fmla="*/ 5837 w 42075"/>
                <a:gd name="connsiteY17" fmla="*/ 31374 h 66639"/>
                <a:gd name="connsiteX18" fmla="*/ 1946 w 42075"/>
                <a:gd name="connsiteY18" fmla="*/ 26023 h 66639"/>
                <a:gd name="connsiteX19" fmla="*/ 486 w 42075"/>
                <a:gd name="connsiteY19" fmla="*/ 18484 h 66639"/>
                <a:gd name="connsiteX20" fmla="*/ 3162 w 42075"/>
                <a:gd name="connsiteY20" fmla="*/ 8512 h 66639"/>
                <a:gd name="connsiteX21" fmla="*/ 10701 w 42075"/>
                <a:gd name="connsiteY21" fmla="*/ 2189 h 66639"/>
                <a:gd name="connsiteX22" fmla="*/ 22375 w 42075"/>
                <a:gd name="connsiteY22" fmla="*/ 0 h 66639"/>
                <a:gd name="connsiteX23" fmla="*/ 32104 w 42075"/>
                <a:gd name="connsiteY23" fmla="*/ 1216 h 66639"/>
                <a:gd name="connsiteX24" fmla="*/ 41589 w 42075"/>
                <a:gd name="connsiteY24" fmla="*/ 4621 h 66639"/>
                <a:gd name="connsiteX25" fmla="*/ 37211 w 42075"/>
                <a:gd name="connsiteY25" fmla="*/ 15322 h 66639"/>
                <a:gd name="connsiteX26" fmla="*/ 29185 w 42075"/>
                <a:gd name="connsiteY26" fmla="*/ 12404 h 66639"/>
                <a:gd name="connsiteX27" fmla="*/ 21889 w 42075"/>
                <a:gd name="connsiteY27" fmla="*/ 11431 h 66639"/>
                <a:gd name="connsiteX28" fmla="*/ 17511 w 42075"/>
                <a:gd name="connsiteY28" fmla="*/ 12160 h 66639"/>
                <a:gd name="connsiteX29" fmla="*/ 14836 w 42075"/>
                <a:gd name="connsiteY29" fmla="*/ 14349 h 66639"/>
                <a:gd name="connsiteX30" fmla="*/ 13863 w 42075"/>
                <a:gd name="connsiteY30" fmla="*/ 17754 h 66639"/>
                <a:gd name="connsiteX31" fmla="*/ 15322 w 42075"/>
                <a:gd name="connsiteY31" fmla="*/ 21646 h 66639"/>
                <a:gd name="connsiteX32" fmla="*/ 19457 w 42075"/>
                <a:gd name="connsiteY32" fmla="*/ 24807 h 66639"/>
                <a:gd name="connsiteX33" fmla="*/ 26267 w 42075"/>
                <a:gd name="connsiteY33" fmla="*/ 28212 h 66639"/>
                <a:gd name="connsiteX34" fmla="*/ 34779 w 42075"/>
                <a:gd name="connsiteY34" fmla="*/ 33076 h 66639"/>
                <a:gd name="connsiteX35" fmla="*/ 40129 w 42075"/>
                <a:gd name="connsiteY35" fmla="*/ 39157 h 66639"/>
                <a:gd name="connsiteX36" fmla="*/ 42075 w 42075"/>
                <a:gd name="connsiteY36" fmla="*/ 47669 h 6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075" h="66639">
                  <a:moveTo>
                    <a:pt x="42075" y="47669"/>
                  </a:moveTo>
                  <a:cubicBezTo>
                    <a:pt x="42075" y="51560"/>
                    <a:pt x="41102" y="54722"/>
                    <a:pt x="39157" y="57640"/>
                  </a:cubicBezTo>
                  <a:cubicBezTo>
                    <a:pt x="37211" y="60559"/>
                    <a:pt x="34536" y="62748"/>
                    <a:pt x="31131" y="64207"/>
                  </a:cubicBezTo>
                  <a:cubicBezTo>
                    <a:pt x="27483" y="65666"/>
                    <a:pt x="23348" y="66639"/>
                    <a:pt x="18241" y="66639"/>
                  </a:cubicBezTo>
                  <a:cubicBezTo>
                    <a:pt x="16052" y="66639"/>
                    <a:pt x="13863" y="66396"/>
                    <a:pt x="11674" y="66153"/>
                  </a:cubicBezTo>
                  <a:cubicBezTo>
                    <a:pt x="9485" y="65910"/>
                    <a:pt x="7539" y="65423"/>
                    <a:pt x="5594" y="64937"/>
                  </a:cubicBezTo>
                  <a:cubicBezTo>
                    <a:pt x="3648" y="64450"/>
                    <a:pt x="1702" y="63721"/>
                    <a:pt x="0" y="62748"/>
                  </a:cubicBezTo>
                  <a:lnTo>
                    <a:pt x="0" y="49858"/>
                  </a:lnTo>
                  <a:cubicBezTo>
                    <a:pt x="3162" y="51074"/>
                    <a:pt x="6323" y="52533"/>
                    <a:pt x="9485" y="53506"/>
                  </a:cubicBezTo>
                  <a:cubicBezTo>
                    <a:pt x="12890" y="54722"/>
                    <a:pt x="16052" y="55208"/>
                    <a:pt x="19457" y="55208"/>
                  </a:cubicBezTo>
                  <a:cubicBezTo>
                    <a:pt x="21646" y="55208"/>
                    <a:pt x="23591" y="54965"/>
                    <a:pt x="24807" y="54236"/>
                  </a:cubicBezTo>
                  <a:cubicBezTo>
                    <a:pt x="26267" y="53749"/>
                    <a:pt x="27239" y="52776"/>
                    <a:pt x="27726" y="51803"/>
                  </a:cubicBezTo>
                  <a:cubicBezTo>
                    <a:pt x="28455" y="50831"/>
                    <a:pt x="28699" y="49615"/>
                    <a:pt x="28699" y="48155"/>
                  </a:cubicBezTo>
                  <a:cubicBezTo>
                    <a:pt x="28699" y="46453"/>
                    <a:pt x="28212" y="45237"/>
                    <a:pt x="26996" y="44021"/>
                  </a:cubicBezTo>
                  <a:cubicBezTo>
                    <a:pt x="25780" y="42805"/>
                    <a:pt x="24321" y="41832"/>
                    <a:pt x="22375" y="40859"/>
                  </a:cubicBezTo>
                  <a:cubicBezTo>
                    <a:pt x="20430" y="39886"/>
                    <a:pt x="18241" y="38670"/>
                    <a:pt x="15809" y="37697"/>
                  </a:cubicBezTo>
                  <a:cubicBezTo>
                    <a:pt x="14349" y="36968"/>
                    <a:pt x="12647" y="35995"/>
                    <a:pt x="10944" y="35022"/>
                  </a:cubicBezTo>
                  <a:cubicBezTo>
                    <a:pt x="9242" y="34049"/>
                    <a:pt x="7539" y="32833"/>
                    <a:pt x="5837" y="31374"/>
                  </a:cubicBezTo>
                  <a:cubicBezTo>
                    <a:pt x="4135" y="29915"/>
                    <a:pt x="2918" y="27969"/>
                    <a:pt x="1946" y="26023"/>
                  </a:cubicBezTo>
                  <a:cubicBezTo>
                    <a:pt x="973" y="23834"/>
                    <a:pt x="486" y="21402"/>
                    <a:pt x="486" y="18484"/>
                  </a:cubicBezTo>
                  <a:cubicBezTo>
                    <a:pt x="486" y="14593"/>
                    <a:pt x="1459" y="11188"/>
                    <a:pt x="3162" y="8512"/>
                  </a:cubicBezTo>
                  <a:cubicBezTo>
                    <a:pt x="4864" y="5837"/>
                    <a:pt x="7539" y="3648"/>
                    <a:pt x="10701" y="2189"/>
                  </a:cubicBezTo>
                  <a:cubicBezTo>
                    <a:pt x="14106" y="730"/>
                    <a:pt x="17997" y="0"/>
                    <a:pt x="22375" y="0"/>
                  </a:cubicBezTo>
                  <a:cubicBezTo>
                    <a:pt x="25780" y="0"/>
                    <a:pt x="28942" y="486"/>
                    <a:pt x="32104" y="1216"/>
                  </a:cubicBezTo>
                  <a:cubicBezTo>
                    <a:pt x="35265" y="1946"/>
                    <a:pt x="38427" y="3162"/>
                    <a:pt x="41589" y="4621"/>
                  </a:cubicBezTo>
                  <a:lnTo>
                    <a:pt x="37211" y="15322"/>
                  </a:lnTo>
                  <a:cubicBezTo>
                    <a:pt x="34292" y="14106"/>
                    <a:pt x="31617" y="13133"/>
                    <a:pt x="29185" y="12404"/>
                  </a:cubicBezTo>
                  <a:cubicBezTo>
                    <a:pt x="26753" y="11674"/>
                    <a:pt x="24321" y="11431"/>
                    <a:pt x="21889" y="11431"/>
                  </a:cubicBezTo>
                  <a:cubicBezTo>
                    <a:pt x="20186" y="11431"/>
                    <a:pt x="18727" y="11674"/>
                    <a:pt x="17511" y="12160"/>
                  </a:cubicBezTo>
                  <a:cubicBezTo>
                    <a:pt x="16295" y="12647"/>
                    <a:pt x="15322" y="13376"/>
                    <a:pt x="14836" y="14349"/>
                  </a:cubicBezTo>
                  <a:cubicBezTo>
                    <a:pt x="14349" y="15322"/>
                    <a:pt x="13863" y="16538"/>
                    <a:pt x="13863" y="17754"/>
                  </a:cubicBezTo>
                  <a:cubicBezTo>
                    <a:pt x="13863" y="19213"/>
                    <a:pt x="14349" y="20673"/>
                    <a:pt x="15322" y="21646"/>
                  </a:cubicBezTo>
                  <a:cubicBezTo>
                    <a:pt x="16295" y="22618"/>
                    <a:pt x="17511" y="23834"/>
                    <a:pt x="19457" y="24807"/>
                  </a:cubicBezTo>
                  <a:cubicBezTo>
                    <a:pt x="21159" y="25780"/>
                    <a:pt x="23591" y="26996"/>
                    <a:pt x="26267" y="28212"/>
                  </a:cubicBezTo>
                  <a:cubicBezTo>
                    <a:pt x="29671" y="29671"/>
                    <a:pt x="32347" y="31374"/>
                    <a:pt x="34779" y="33076"/>
                  </a:cubicBezTo>
                  <a:cubicBezTo>
                    <a:pt x="37211" y="34779"/>
                    <a:pt x="38913" y="36725"/>
                    <a:pt x="40129" y="39157"/>
                  </a:cubicBezTo>
                  <a:cubicBezTo>
                    <a:pt x="41346" y="41345"/>
                    <a:pt x="42075" y="44264"/>
                    <a:pt x="42075" y="47669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uppieren 14">
              <a:extLst>
                <a:ext uri="{FF2B5EF4-FFF2-40B4-BE49-F238E27FC236}">
                  <a16:creationId xmlns:a16="http://schemas.microsoft.com/office/drawing/2014/main" id="{2D18B9ED-2D43-BB53-E831-70C623FF7DE0}"/>
                </a:ext>
              </a:extLst>
            </p:cNvPr>
            <p:cNvGrpSpPr/>
            <p:nvPr/>
          </p:nvGrpSpPr>
          <p:grpSpPr>
            <a:xfrm>
              <a:off x="12492857" y="4345190"/>
              <a:ext cx="699711" cy="355571"/>
              <a:chOff x="12492857" y="4345190"/>
              <a:chExt cx="699711" cy="355571"/>
            </a:xfrm>
          </p:grpSpPr>
          <p:sp>
            <p:nvSpPr>
              <p:cNvPr id="17" name="Freihandform: Form 15">
                <a:extLst>
                  <a:ext uri="{FF2B5EF4-FFF2-40B4-BE49-F238E27FC236}">
                    <a16:creationId xmlns:a16="http://schemas.microsoft.com/office/drawing/2014/main" id="{D62D8D5C-FBCA-37EA-7E82-E26D59522A46}"/>
                  </a:ext>
                </a:extLst>
              </p:cNvPr>
              <p:cNvSpPr/>
              <p:nvPr/>
            </p:nvSpPr>
            <p:spPr>
              <a:xfrm>
                <a:off x="12495046" y="4448553"/>
                <a:ext cx="78313" cy="132548"/>
              </a:xfrm>
              <a:custGeom>
                <a:avLst/>
                <a:gdLst>
                  <a:gd name="connsiteX0" fmla="*/ 35265 w 78313"/>
                  <a:gd name="connsiteY0" fmla="*/ 132549 h 132548"/>
                  <a:gd name="connsiteX1" fmla="*/ 0 w 78313"/>
                  <a:gd name="connsiteY1" fmla="*/ 132549 h 132548"/>
                  <a:gd name="connsiteX2" fmla="*/ 0 w 78313"/>
                  <a:gd name="connsiteY2" fmla="*/ 0 h 132548"/>
                  <a:gd name="connsiteX3" fmla="*/ 78313 w 78313"/>
                  <a:gd name="connsiteY3" fmla="*/ 0 h 132548"/>
                  <a:gd name="connsiteX4" fmla="*/ 78313 w 78313"/>
                  <a:gd name="connsiteY4" fmla="*/ 28699 h 132548"/>
                  <a:gd name="connsiteX5" fmla="*/ 35265 w 78313"/>
                  <a:gd name="connsiteY5" fmla="*/ 28699 h 132548"/>
                  <a:gd name="connsiteX6" fmla="*/ 35265 w 78313"/>
                  <a:gd name="connsiteY6" fmla="*/ 53992 h 132548"/>
                  <a:gd name="connsiteX7" fmla="*/ 74908 w 78313"/>
                  <a:gd name="connsiteY7" fmla="*/ 53992 h 132548"/>
                  <a:gd name="connsiteX8" fmla="*/ 74908 w 78313"/>
                  <a:gd name="connsiteY8" fmla="*/ 82691 h 132548"/>
                  <a:gd name="connsiteX9" fmla="*/ 35265 w 78313"/>
                  <a:gd name="connsiteY9" fmla="*/ 82691 h 132548"/>
                  <a:gd name="connsiteX10" fmla="*/ 35265 w 78313"/>
                  <a:gd name="connsiteY10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8313" h="132548">
                    <a:moveTo>
                      <a:pt x="35265" y="132549"/>
                    </a:moveTo>
                    <a:lnTo>
                      <a:pt x="0" y="132549"/>
                    </a:lnTo>
                    <a:lnTo>
                      <a:pt x="0" y="0"/>
                    </a:lnTo>
                    <a:lnTo>
                      <a:pt x="78313" y="0"/>
                    </a:lnTo>
                    <a:lnTo>
                      <a:pt x="78313" y="28699"/>
                    </a:lnTo>
                    <a:lnTo>
                      <a:pt x="35265" y="28699"/>
                    </a:lnTo>
                    <a:lnTo>
                      <a:pt x="35265" y="53992"/>
                    </a:lnTo>
                    <a:lnTo>
                      <a:pt x="74908" y="53992"/>
                    </a:lnTo>
                    <a:lnTo>
                      <a:pt x="74908" y="82691"/>
                    </a:lnTo>
                    <a:lnTo>
                      <a:pt x="35265" y="82691"/>
                    </a:lnTo>
                    <a:lnTo>
                      <a:pt x="35265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ihandform: Form 16">
                <a:extLst>
                  <a:ext uri="{FF2B5EF4-FFF2-40B4-BE49-F238E27FC236}">
                    <a16:creationId xmlns:a16="http://schemas.microsoft.com/office/drawing/2014/main" id="{C98445E6-8317-7BF2-054B-2CE637F404AD}"/>
                  </a:ext>
                </a:extLst>
              </p:cNvPr>
              <p:cNvSpPr/>
              <p:nvPr/>
            </p:nvSpPr>
            <p:spPr>
              <a:xfrm>
                <a:off x="12594518" y="4448310"/>
                <a:ext cx="113335" cy="134494"/>
              </a:xfrm>
              <a:custGeom>
                <a:avLst/>
                <a:gdLst>
                  <a:gd name="connsiteX0" fmla="*/ 113335 w 113335"/>
                  <a:gd name="connsiteY0" fmla="*/ 80016 h 134494"/>
                  <a:gd name="connsiteX1" fmla="*/ 107012 w 113335"/>
                  <a:gd name="connsiteY1" fmla="*/ 108957 h 134494"/>
                  <a:gd name="connsiteX2" fmla="*/ 88042 w 113335"/>
                  <a:gd name="connsiteY2" fmla="*/ 127928 h 134494"/>
                  <a:gd name="connsiteX3" fmla="*/ 56181 w 113335"/>
                  <a:gd name="connsiteY3" fmla="*/ 134494 h 134494"/>
                  <a:gd name="connsiteX4" fmla="*/ 14349 w 113335"/>
                  <a:gd name="connsiteY4" fmla="*/ 120388 h 134494"/>
                  <a:gd name="connsiteX5" fmla="*/ 0 w 113335"/>
                  <a:gd name="connsiteY5" fmla="*/ 80502 h 134494"/>
                  <a:gd name="connsiteX6" fmla="*/ 0 w 113335"/>
                  <a:gd name="connsiteY6" fmla="*/ 0 h 134494"/>
                  <a:gd name="connsiteX7" fmla="*/ 35995 w 113335"/>
                  <a:gd name="connsiteY7" fmla="*/ 0 h 134494"/>
                  <a:gd name="connsiteX8" fmla="*/ 35995 w 113335"/>
                  <a:gd name="connsiteY8" fmla="*/ 77827 h 134494"/>
                  <a:gd name="connsiteX9" fmla="*/ 41346 w 113335"/>
                  <a:gd name="connsiteY9" fmla="*/ 98256 h 134494"/>
                  <a:gd name="connsiteX10" fmla="*/ 56911 w 113335"/>
                  <a:gd name="connsiteY10" fmla="*/ 104580 h 134494"/>
                  <a:gd name="connsiteX11" fmla="*/ 68828 w 113335"/>
                  <a:gd name="connsiteY11" fmla="*/ 101904 h 134494"/>
                  <a:gd name="connsiteX12" fmla="*/ 75395 w 113335"/>
                  <a:gd name="connsiteY12" fmla="*/ 93149 h 134494"/>
                  <a:gd name="connsiteX13" fmla="*/ 77584 w 113335"/>
                  <a:gd name="connsiteY13" fmla="*/ 77827 h 134494"/>
                  <a:gd name="connsiteX14" fmla="*/ 77584 w 113335"/>
                  <a:gd name="connsiteY14" fmla="*/ 243 h 134494"/>
                  <a:gd name="connsiteX15" fmla="*/ 113335 w 113335"/>
                  <a:gd name="connsiteY15" fmla="*/ 243 h 134494"/>
                  <a:gd name="connsiteX16" fmla="*/ 113335 w 113335"/>
                  <a:gd name="connsiteY16" fmla="*/ 80016 h 1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335" h="134494">
                    <a:moveTo>
                      <a:pt x="113335" y="80016"/>
                    </a:moveTo>
                    <a:cubicBezTo>
                      <a:pt x="113335" y="91203"/>
                      <a:pt x="111146" y="100688"/>
                      <a:pt x="107012" y="108957"/>
                    </a:cubicBezTo>
                    <a:cubicBezTo>
                      <a:pt x="102877" y="117227"/>
                      <a:pt x="96554" y="123550"/>
                      <a:pt x="88042" y="127928"/>
                    </a:cubicBezTo>
                    <a:cubicBezTo>
                      <a:pt x="79529" y="132306"/>
                      <a:pt x="69071" y="134494"/>
                      <a:pt x="56181" y="134494"/>
                    </a:cubicBezTo>
                    <a:cubicBezTo>
                      <a:pt x="37941" y="134494"/>
                      <a:pt x="23834" y="129873"/>
                      <a:pt x="14349" y="120388"/>
                    </a:cubicBezTo>
                    <a:cubicBezTo>
                      <a:pt x="4864" y="111146"/>
                      <a:pt x="0" y="97770"/>
                      <a:pt x="0" y="80502"/>
                    </a:cubicBezTo>
                    <a:lnTo>
                      <a:pt x="0" y="0"/>
                    </a:lnTo>
                    <a:lnTo>
                      <a:pt x="35995" y="0"/>
                    </a:lnTo>
                    <a:lnTo>
                      <a:pt x="35995" y="77827"/>
                    </a:lnTo>
                    <a:cubicBezTo>
                      <a:pt x="35995" y="87312"/>
                      <a:pt x="37697" y="94122"/>
                      <a:pt x="41346" y="98256"/>
                    </a:cubicBezTo>
                    <a:cubicBezTo>
                      <a:pt x="44750" y="102391"/>
                      <a:pt x="50101" y="104580"/>
                      <a:pt x="56911" y="104580"/>
                    </a:cubicBezTo>
                    <a:cubicBezTo>
                      <a:pt x="61775" y="104580"/>
                      <a:pt x="65910" y="103607"/>
                      <a:pt x="68828" y="101904"/>
                    </a:cubicBezTo>
                    <a:cubicBezTo>
                      <a:pt x="71747" y="99959"/>
                      <a:pt x="74179" y="97040"/>
                      <a:pt x="75395" y="93149"/>
                    </a:cubicBezTo>
                    <a:cubicBezTo>
                      <a:pt x="76854" y="89258"/>
                      <a:pt x="77584" y="84150"/>
                      <a:pt x="77584" y="77827"/>
                    </a:cubicBezTo>
                    <a:lnTo>
                      <a:pt x="77584" y="243"/>
                    </a:lnTo>
                    <a:lnTo>
                      <a:pt x="113335" y="243"/>
                    </a:lnTo>
                    <a:lnTo>
                      <a:pt x="113335" y="80016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ihandform: Form 17">
                <a:extLst>
                  <a:ext uri="{FF2B5EF4-FFF2-40B4-BE49-F238E27FC236}">
                    <a16:creationId xmlns:a16="http://schemas.microsoft.com/office/drawing/2014/main" id="{C5B839E3-8761-4709-C7D4-E8D7BA0D06AA}"/>
                  </a:ext>
                </a:extLst>
              </p:cNvPr>
              <p:cNvSpPr/>
              <p:nvPr/>
            </p:nvSpPr>
            <p:spPr>
              <a:xfrm>
                <a:off x="12726094" y="4448553"/>
                <a:ext cx="100445" cy="132548"/>
              </a:xfrm>
              <a:custGeom>
                <a:avLst/>
                <a:gdLst>
                  <a:gd name="connsiteX0" fmla="*/ 68098 w 100445"/>
                  <a:gd name="connsiteY0" fmla="*/ 132549 h 132548"/>
                  <a:gd name="connsiteX1" fmla="*/ 32347 w 100445"/>
                  <a:gd name="connsiteY1" fmla="*/ 132549 h 132548"/>
                  <a:gd name="connsiteX2" fmla="*/ 32347 w 100445"/>
                  <a:gd name="connsiteY2" fmla="*/ 29428 h 132548"/>
                  <a:gd name="connsiteX3" fmla="*/ 0 w 100445"/>
                  <a:gd name="connsiteY3" fmla="*/ 29428 h 132548"/>
                  <a:gd name="connsiteX4" fmla="*/ 0 w 100445"/>
                  <a:gd name="connsiteY4" fmla="*/ 0 h 132548"/>
                  <a:gd name="connsiteX5" fmla="*/ 100445 w 100445"/>
                  <a:gd name="connsiteY5" fmla="*/ 0 h 132548"/>
                  <a:gd name="connsiteX6" fmla="*/ 100445 w 100445"/>
                  <a:gd name="connsiteY6" fmla="*/ 29428 h 132548"/>
                  <a:gd name="connsiteX7" fmla="*/ 68098 w 100445"/>
                  <a:gd name="connsiteY7" fmla="*/ 29428 h 132548"/>
                  <a:gd name="connsiteX8" fmla="*/ 68098 w 100445"/>
                  <a:gd name="connsiteY8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445" h="132548">
                    <a:moveTo>
                      <a:pt x="68098" y="132549"/>
                    </a:moveTo>
                    <a:lnTo>
                      <a:pt x="32347" y="132549"/>
                    </a:lnTo>
                    <a:lnTo>
                      <a:pt x="32347" y="29428"/>
                    </a:lnTo>
                    <a:lnTo>
                      <a:pt x="0" y="29428"/>
                    </a:lnTo>
                    <a:lnTo>
                      <a:pt x="0" y="0"/>
                    </a:lnTo>
                    <a:lnTo>
                      <a:pt x="100445" y="0"/>
                    </a:lnTo>
                    <a:lnTo>
                      <a:pt x="100445" y="29428"/>
                    </a:lnTo>
                    <a:lnTo>
                      <a:pt x="68098" y="29428"/>
                    </a:lnTo>
                    <a:lnTo>
                      <a:pt x="68098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ihandform: Form 18">
                <a:extLst>
                  <a:ext uri="{FF2B5EF4-FFF2-40B4-BE49-F238E27FC236}">
                    <a16:creationId xmlns:a16="http://schemas.microsoft.com/office/drawing/2014/main" id="{AE5623B8-6902-18F6-BFD9-842E1570EC45}"/>
                  </a:ext>
                </a:extLst>
              </p:cNvPr>
              <p:cNvSpPr/>
              <p:nvPr/>
            </p:nvSpPr>
            <p:spPr>
              <a:xfrm>
                <a:off x="12844780" y="4448310"/>
                <a:ext cx="113335" cy="134494"/>
              </a:xfrm>
              <a:custGeom>
                <a:avLst/>
                <a:gdLst>
                  <a:gd name="connsiteX0" fmla="*/ 113335 w 113335"/>
                  <a:gd name="connsiteY0" fmla="*/ 80016 h 134494"/>
                  <a:gd name="connsiteX1" fmla="*/ 107012 w 113335"/>
                  <a:gd name="connsiteY1" fmla="*/ 108957 h 134494"/>
                  <a:gd name="connsiteX2" fmla="*/ 88042 w 113335"/>
                  <a:gd name="connsiteY2" fmla="*/ 127928 h 134494"/>
                  <a:gd name="connsiteX3" fmla="*/ 56181 w 113335"/>
                  <a:gd name="connsiteY3" fmla="*/ 134494 h 134494"/>
                  <a:gd name="connsiteX4" fmla="*/ 14349 w 113335"/>
                  <a:gd name="connsiteY4" fmla="*/ 120388 h 134494"/>
                  <a:gd name="connsiteX5" fmla="*/ 0 w 113335"/>
                  <a:gd name="connsiteY5" fmla="*/ 80502 h 134494"/>
                  <a:gd name="connsiteX6" fmla="*/ 0 w 113335"/>
                  <a:gd name="connsiteY6" fmla="*/ 0 h 134494"/>
                  <a:gd name="connsiteX7" fmla="*/ 35995 w 113335"/>
                  <a:gd name="connsiteY7" fmla="*/ 0 h 134494"/>
                  <a:gd name="connsiteX8" fmla="*/ 35995 w 113335"/>
                  <a:gd name="connsiteY8" fmla="*/ 77827 h 134494"/>
                  <a:gd name="connsiteX9" fmla="*/ 41346 w 113335"/>
                  <a:gd name="connsiteY9" fmla="*/ 98256 h 134494"/>
                  <a:gd name="connsiteX10" fmla="*/ 56911 w 113335"/>
                  <a:gd name="connsiteY10" fmla="*/ 104580 h 134494"/>
                  <a:gd name="connsiteX11" fmla="*/ 68828 w 113335"/>
                  <a:gd name="connsiteY11" fmla="*/ 101904 h 134494"/>
                  <a:gd name="connsiteX12" fmla="*/ 75395 w 113335"/>
                  <a:gd name="connsiteY12" fmla="*/ 93149 h 134494"/>
                  <a:gd name="connsiteX13" fmla="*/ 77584 w 113335"/>
                  <a:gd name="connsiteY13" fmla="*/ 77827 h 134494"/>
                  <a:gd name="connsiteX14" fmla="*/ 77584 w 113335"/>
                  <a:gd name="connsiteY14" fmla="*/ 243 h 134494"/>
                  <a:gd name="connsiteX15" fmla="*/ 113335 w 113335"/>
                  <a:gd name="connsiteY15" fmla="*/ 243 h 134494"/>
                  <a:gd name="connsiteX16" fmla="*/ 113335 w 113335"/>
                  <a:gd name="connsiteY16" fmla="*/ 80016 h 1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335" h="134494">
                    <a:moveTo>
                      <a:pt x="113335" y="80016"/>
                    </a:moveTo>
                    <a:cubicBezTo>
                      <a:pt x="113335" y="91203"/>
                      <a:pt x="111146" y="100688"/>
                      <a:pt x="107012" y="108957"/>
                    </a:cubicBezTo>
                    <a:cubicBezTo>
                      <a:pt x="102877" y="117227"/>
                      <a:pt x="96554" y="123550"/>
                      <a:pt x="88042" y="127928"/>
                    </a:cubicBezTo>
                    <a:cubicBezTo>
                      <a:pt x="79529" y="132306"/>
                      <a:pt x="69071" y="134494"/>
                      <a:pt x="56181" y="134494"/>
                    </a:cubicBezTo>
                    <a:cubicBezTo>
                      <a:pt x="37941" y="134494"/>
                      <a:pt x="23834" y="129873"/>
                      <a:pt x="14349" y="120388"/>
                    </a:cubicBezTo>
                    <a:cubicBezTo>
                      <a:pt x="4864" y="111146"/>
                      <a:pt x="0" y="97770"/>
                      <a:pt x="0" y="80502"/>
                    </a:cubicBezTo>
                    <a:lnTo>
                      <a:pt x="0" y="0"/>
                    </a:lnTo>
                    <a:lnTo>
                      <a:pt x="35995" y="0"/>
                    </a:lnTo>
                    <a:lnTo>
                      <a:pt x="35995" y="77827"/>
                    </a:lnTo>
                    <a:cubicBezTo>
                      <a:pt x="35995" y="87312"/>
                      <a:pt x="37697" y="94122"/>
                      <a:pt x="41346" y="98256"/>
                    </a:cubicBezTo>
                    <a:cubicBezTo>
                      <a:pt x="44750" y="102391"/>
                      <a:pt x="50101" y="104580"/>
                      <a:pt x="56911" y="104580"/>
                    </a:cubicBezTo>
                    <a:cubicBezTo>
                      <a:pt x="61775" y="104580"/>
                      <a:pt x="65910" y="103607"/>
                      <a:pt x="68828" y="101904"/>
                    </a:cubicBezTo>
                    <a:cubicBezTo>
                      <a:pt x="71747" y="99959"/>
                      <a:pt x="74179" y="97040"/>
                      <a:pt x="75395" y="93149"/>
                    </a:cubicBezTo>
                    <a:cubicBezTo>
                      <a:pt x="76854" y="89258"/>
                      <a:pt x="77584" y="84150"/>
                      <a:pt x="77584" y="77827"/>
                    </a:cubicBezTo>
                    <a:lnTo>
                      <a:pt x="77584" y="243"/>
                    </a:lnTo>
                    <a:lnTo>
                      <a:pt x="113335" y="243"/>
                    </a:lnTo>
                    <a:lnTo>
                      <a:pt x="113335" y="80016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ihandform: Form 19">
                <a:extLst>
                  <a:ext uri="{FF2B5EF4-FFF2-40B4-BE49-F238E27FC236}">
                    <a16:creationId xmlns:a16="http://schemas.microsoft.com/office/drawing/2014/main" id="{B12F0A53-01F8-982D-A8F3-739A7707EACF}"/>
                  </a:ext>
                </a:extLst>
              </p:cNvPr>
              <p:cNvSpPr/>
              <p:nvPr/>
            </p:nvSpPr>
            <p:spPr>
              <a:xfrm>
                <a:off x="12986084" y="4448310"/>
                <a:ext cx="113335" cy="132548"/>
              </a:xfrm>
              <a:custGeom>
                <a:avLst/>
                <a:gdLst>
                  <a:gd name="connsiteX0" fmla="*/ 43291 w 113335"/>
                  <a:gd name="connsiteY0" fmla="*/ 243 h 132548"/>
                  <a:gd name="connsiteX1" fmla="*/ 73206 w 113335"/>
                  <a:gd name="connsiteY1" fmla="*/ 4621 h 132548"/>
                  <a:gd name="connsiteX2" fmla="*/ 91203 w 113335"/>
                  <a:gd name="connsiteY2" fmla="*/ 17754 h 132548"/>
                  <a:gd name="connsiteX3" fmla="*/ 97284 w 113335"/>
                  <a:gd name="connsiteY3" fmla="*/ 39400 h 132548"/>
                  <a:gd name="connsiteX4" fmla="*/ 94608 w 113335"/>
                  <a:gd name="connsiteY4" fmla="*/ 53992 h 132548"/>
                  <a:gd name="connsiteX5" fmla="*/ 86826 w 113335"/>
                  <a:gd name="connsiteY5" fmla="*/ 65910 h 132548"/>
                  <a:gd name="connsiteX6" fmla="*/ 74665 w 113335"/>
                  <a:gd name="connsiteY6" fmla="*/ 74908 h 132548"/>
                  <a:gd name="connsiteX7" fmla="*/ 113335 w 113335"/>
                  <a:gd name="connsiteY7" fmla="*/ 132549 h 132548"/>
                  <a:gd name="connsiteX8" fmla="*/ 72719 w 113335"/>
                  <a:gd name="connsiteY8" fmla="*/ 132549 h 132548"/>
                  <a:gd name="connsiteX9" fmla="*/ 44750 w 113335"/>
                  <a:gd name="connsiteY9" fmla="*/ 84393 h 132548"/>
                  <a:gd name="connsiteX10" fmla="*/ 35752 w 113335"/>
                  <a:gd name="connsiteY10" fmla="*/ 84393 h 132548"/>
                  <a:gd name="connsiteX11" fmla="*/ 35752 w 113335"/>
                  <a:gd name="connsiteY11" fmla="*/ 132549 h 132548"/>
                  <a:gd name="connsiteX12" fmla="*/ 0 w 113335"/>
                  <a:gd name="connsiteY12" fmla="*/ 132549 h 132548"/>
                  <a:gd name="connsiteX13" fmla="*/ 0 w 113335"/>
                  <a:gd name="connsiteY13" fmla="*/ 0 h 132548"/>
                  <a:gd name="connsiteX14" fmla="*/ 43291 w 113335"/>
                  <a:gd name="connsiteY14" fmla="*/ 0 h 132548"/>
                  <a:gd name="connsiteX15" fmla="*/ 42562 w 113335"/>
                  <a:gd name="connsiteY15" fmla="*/ 27483 h 132548"/>
                  <a:gd name="connsiteX16" fmla="*/ 35509 w 113335"/>
                  <a:gd name="connsiteY16" fmla="*/ 27483 h 132548"/>
                  <a:gd name="connsiteX17" fmla="*/ 35509 w 113335"/>
                  <a:gd name="connsiteY17" fmla="*/ 57640 h 132548"/>
                  <a:gd name="connsiteX18" fmla="*/ 42075 w 113335"/>
                  <a:gd name="connsiteY18" fmla="*/ 57640 h 132548"/>
                  <a:gd name="connsiteX19" fmla="*/ 55452 w 113335"/>
                  <a:gd name="connsiteY19" fmla="*/ 53992 h 132548"/>
                  <a:gd name="connsiteX20" fmla="*/ 60802 w 113335"/>
                  <a:gd name="connsiteY20" fmla="*/ 41102 h 132548"/>
                  <a:gd name="connsiteX21" fmla="*/ 58857 w 113335"/>
                  <a:gd name="connsiteY21" fmla="*/ 33806 h 132548"/>
                  <a:gd name="connsiteX22" fmla="*/ 53020 w 113335"/>
                  <a:gd name="connsiteY22" fmla="*/ 29185 h 132548"/>
                  <a:gd name="connsiteX23" fmla="*/ 42562 w 113335"/>
                  <a:gd name="connsiteY23" fmla="*/ 27483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3335" h="132548">
                    <a:moveTo>
                      <a:pt x="43291" y="243"/>
                    </a:moveTo>
                    <a:cubicBezTo>
                      <a:pt x="55208" y="243"/>
                      <a:pt x="65180" y="1702"/>
                      <a:pt x="73206" y="4621"/>
                    </a:cubicBezTo>
                    <a:cubicBezTo>
                      <a:pt x="81232" y="7539"/>
                      <a:pt x="87069" y="11917"/>
                      <a:pt x="91203" y="17754"/>
                    </a:cubicBezTo>
                    <a:cubicBezTo>
                      <a:pt x="95338" y="23591"/>
                      <a:pt x="97284" y="30644"/>
                      <a:pt x="97284" y="39400"/>
                    </a:cubicBezTo>
                    <a:cubicBezTo>
                      <a:pt x="97284" y="44750"/>
                      <a:pt x="96311" y="49615"/>
                      <a:pt x="94608" y="53992"/>
                    </a:cubicBezTo>
                    <a:cubicBezTo>
                      <a:pt x="92906" y="58370"/>
                      <a:pt x="90230" y="62505"/>
                      <a:pt x="86826" y="65910"/>
                    </a:cubicBezTo>
                    <a:cubicBezTo>
                      <a:pt x="83421" y="69314"/>
                      <a:pt x="79529" y="72476"/>
                      <a:pt x="74665" y="74908"/>
                    </a:cubicBezTo>
                    <a:lnTo>
                      <a:pt x="113335" y="132549"/>
                    </a:lnTo>
                    <a:lnTo>
                      <a:pt x="72719" y="132549"/>
                    </a:lnTo>
                    <a:lnTo>
                      <a:pt x="44750" y="84393"/>
                    </a:lnTo>
                    <a:lnTo>
                      <a:pt x="35752" y="84393"/>
                    </a:lnTo>
                    <a:lnTo>
                      <a:pt x="35752" y="132549"/>
                    </a:lnTo>
                    <a:lnTo>
                      <a:pt x="0" y="132549"/>
                    </a:lnTo>
                    <a:lnTo>
                      <a:pt x="0" y="0"/>
                    </a:lnTo>
                    <a:lnTo>
                      <a:pt x="43291" y="0"/>
                    </a:lnTo>
                    <a:close/>
                    <a:moveTo>
                      <a:pt x="42562" y="27483"/>
                    </a:moveTo>
                    <a:lnTo>
                      <a:pt x="35509" y="27483"/>
                    </a:lnTo>
                    <a:lnTo>
                      <a:pt x="35509" y="57640"/>
                    </a:lnTo>
                    <a:lnTo>
                      <a:pt x="42075" y="57640"/>
                    </a:lnTo>
                    <a:cubicBezTo>
                      <a:pt x="47426" y="57640"/>
                      <a:pt x="52047" y="56424"/>
                      <a:pt x="55452" y="53992"/>
                    </a:cubicBezTo>
                    <a:cubicBezTo>
                      <a:pt x="58857" y="51560"/>
                      <a:pt x="60802" y="47182"/>
                      <a:pt x="60802" y="41102"/>
                    </a:cubicBezTo>
                    <a:cubicBezTo>
                      <a:pt x="60802" y="38184"/>
                      <a:pt x="60073" y="35752"/>
                      <a:pt x="58857" y="33806"/>
                    </a:cubicBezTo>
                    <a:cubicBezTo>
                      <a:pt x="57641" y="31860"/>
                      <a:pt x="55695" y="30158"/>
                      <a:pt x="53020" y="29185"/>
                    </a:cubicBezTo>
                    <a:cubicBezTo>
                      <a:pt x="50587" y="27969"/>
                      <a:pt x="46939" y="27483"/>
                      <a:pt x="42562" y="274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ihandform: Form 20">
                <a:extLst>
                  <a:ext uri="{FF2B5EF4-FFF2-40B4-BE49-F238E27FC236}">
                    <a16:creationId xmlns:a16="http://schemas.microsoft.com/office/drawing/2014/main" id="{4BC32763-C64D-C939-B0D2-FB4052680E3E}"/>
                  </a:ext>
                </a:extLst>
              </p:cNvPr>
              <p:cNvSpPr/>
              <p:nvPr/>
            </p:nvSpPr>
            <p:spPr>
              <a:xfrm>
                <a:off x="13111337" y="4448553"/>
                <a:ext cx="78799" cy="132548"/>
              </a:xfrm>
              <a:custGeom>
                <a:avLst/>
                <a:gdLst>
                  <a:gd name="connsiteX0" fmla="*/ 78800 w 78799"/>
                  <a:gd name="connsiteY0" fmla="*/ 132549 h 132548"/>
                  <a:gd name="connsiteX1" fmla="*/ 0 w 78799"/>
                  <a:gd name="connsiteY1" fmla="*/ 132549 h 132548"/>
                  <a:gd name="connsiteX2" fmla="*/ 0 w 78799"/>
                  <a:gd name="connsiteY2" fmla="*/ 0 h 132548"/>
                  <a:gd name="connsiteX3" fmla="*/ 78800 w 78799"/>
                  <a:gd name="connsiteY3" fmla="*/ 0 h 132548"/>
                  <a:gd name="connsiteX4" fmla="*/ 78800 w 78799"/>
                  <a:gd name="connsiteY4" fmla="*/ 28699 h 132548"/>
                  <a:gd name="connsiteX5" fmla="*/ 35995 w 78799"/>
                  <a:gd name="connsiteY5" fmla="*/ 28699 h 132548"/>
                  <a:gd name="connsiteX6" fmla="*/ 35995 w 78799"/>
                  <a:gd name="connsiteY6" fmla="*/ 49371 h 132548"/>
                  <a:gd name="connsiteX7" fmla="*/ 75638 w 78799"/>
                  <a:gd name="connsiteY7" fmla="*/ 49371 h 132548"/>
                  <a:gd name="connsiteX8" fmla="*/ 75638 w 78799"/>
                  <a:gd name="connsiteY8" fmla="*/ 78070 h 132548"/>
                  <a:gd name="connsiteX9" fmla="*/ 35995 w 78799"/>
                  <a:gd name="connsiteY9" fmla="*/ 78070 h 132548"/>
                  <a:gd name="connsiteX10" fmla="*/ 35995 w 78799"/>
                  <a:gd name="connsiteY10" fmla="*/ 103120 h 132548"/>
                  <a:gd name="connsiteX11" fmla="*/ 78800 w 78799"/>
                  <a:gd name="connsiteY11" fmla="*/ 103120 h 132548"/>
                  <a:gd name="connsiteX12" fmla="*/ 78800 w 78799"/>
                  <a:gd name="connsiteY12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8799" h="132548">
                    <a:moveTo>
                      <a:pt x="78800" y="132549"/>
                    </a:moveTo>
                    <a:lnTo>
                      <a:pt x="0" y="132549"/>
                    </a:lnTo>
                    <a:lnTo>
                      <a:pt x="0" y="0"/>
                    </a:lnTo>
                    <a:lnTo>
                      <a:pt x="78800" y="0"/>
                    </a:lnTo>
                    <a:lnTo>
                      <a:pt x="78800" y="28699"/>
                    </a:lnTo>
                    <a:lnTo>
                      <a:pt x="35995" y="28699"/>
                    </a:lnTo>
                    <a:lnTo>
                      <a:pt x="35995" y="49371"/>
                    </a:lnTo>
                    <a:lnTo>
                      <a:pt x="75638" y="49371"/>
                    </a:lnTo>
                    <a:lnTo>
                      <a:pt x="75638" y="78070"/>
                    </a:lnTo>
                    <a:lnTo>
                      <a:pt x="35995" y="78070"/>
                    </a:lnTo>
                    <a:lnTo>
                      <a:pt x="35995" y="103120"/>
                    </a:lnTo>
                    <a:lnTo>
                      <a:pt x="78800" y="103120"/>
                    </a:lnTo>
                    <a:lnTo>
                      <a:pt x="78800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ihandform: Form 21">
                <a:extLst>
                  <a:ext uri="{FF2B5EF4-FFF2-40B4-BE49-F238E27FC236}">
                    <a16:creationId xmlns:a16="http://schemas.microsoft.com/office/drawing/2014/main" id="{F1372A23-151C-F69A-661F-FBED34C99328}"/>
                  </a:ext>
                </a:extLst>
              </p:cNvPr>
              <p:cNvSpPr/>
              <p:nvPr/>
            </p:nvSpPr>
            <p:spPr>
              <a:xfrm>
                <a:off x="12492857" y="4637040"/>
                <a:ext cx="31373" cy="62747"/>
              </a:xfrm>
              <a:custGeom>
                <a:avLst/>
                <a:gdLst>
                  <a:gd name="connsiteX0" fmla="*/ 31374 w 31373"/>
                  <a:gd name="connsiteY0" fmla="*/ 62748 h 62747"/>
                  <a:gd name="connsiteX1" fmla="*/ 17997 w 31373"/>
                  <a:gd name="connsiteY1" fmla="*/ 62748 h 62747"/>
                  <a:gd name="connsiteX2" fmla="*/ 17997 w 31373"/>
                  <a:gd name="connsiteY2" fmla="*/ 26267 h 62747"/>
                  <a:gd name="connsiteX3" fmla="*/ 17997 w 31373"/>
                  <a:gd name="connsiteY3" fmla="*/ 22618 h 62747"/>
                  <a:gd name="connsiteX4" fmla="*/ 18241 w 31373"/>
                  <a:gd name="connsiteY4" fmla="*/ 17997 h 62747"/>
                  <a:gd name="connsiteX5" fmla="*/ 18484 w 31373"/>
                  <a:gd name="connsiteY5" fmla="*/ 13863 h 62747"/>
                  <a:gd name="connsiteX6" fmla="*/ 16538 w 31373"/>
                  <a:gd name="connsiteY6" fmla="*/ 15809 h 62747"/>
                  <a:gd name="connsiteX7" fmla="*/ 13863 w 31373"/>
                  <a:gd name="connsiteY7" fmla="*/ 18241 h 62747"/>
                  <a:gd name="connsiteX8" fmla="*/ 6567 w 31373"/>
                  <a:gd name="connsiteY8" fmla="*/ 24078 h 62747"/>
                  <a:gd name="connsiteX9" fmla="*/ 0 w 31373"/>
                  <a:gd name="connsiteY9" fmla="*/ 16052 h 62747"/>
                  <a:gd name="connsiteX10" fmla="*/ 20430 w 31373"/>
                  <a:gd name="connsiteY10" fmla="*/ 0 h 62747"/>
                  <a:gd name="connsiteX11" fmla="*/ 31374 w 31373"/>
                  <a:gd name="connsiteY11" fmla="*/ 0 h 62747"/>
                  <a:gd name="connsiteX12" fmla="*/ 31374 w 31373"/>
                  <a:gd name="connsiteY12" fmla="*/ 62748 h 62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373" h="62747">
                    <a:moveTo>
                      <a:pt x="31374" y="62748"/>
                    </a:moveTo>
                    <a:lnTo>
                      <a:pt x="17997" y="62748"/>
                    </a:lnTo>
                    <a:lnTo>
                      <a:pt x="17997" y="26267"/>
                    </a:lnTo>
                    <a:cubicBezTo>
                      <a:pt x="17997" y="25294"/>
                      <a:pt x="17997" y="24078"/>
                      <a:pt x="17997" y="22618"/>
                    </a:cubicBezTo>
                    <a:cubicBezTo>
                      <a:pt x="17997" y="21159"/>
                      <a:pt x="17997" y="19700"/>
                      <a:pt x="18241" y="17997"/>
                    </a:cubicBezTo>
                    <a:cubicBezTo>
                      <a:pt x="18241" y="16295"/>
                      <a:pt x="18241" y="15079"/>
                      <a:pt x="18484" y="13863"/>
                    </a:cubicBezTo>
                    <a:cubicBezTo>
                      <a:pt x="18241" y="14106"/>
                      <a:pt x="17511" y="14836"/>
                      <a:pt x="16538" y="15809"/>
                    </a:cubicBezTo>
                    <a:cubicBezTo>
                      <a:pt x="15565" y="16781"/>
                      <a:pt x="14593" y="17511"/>
                      <a:pt x="13863" y="18241"/>
                    </a:cubicBezTo>
                    <a:lnTo>
                      <a:pt x="6567" y="24078"/>
                    </a:lnTo>
                    <a:lnTo>
                      <a:pt x="0" y="16052"/>
                    </a:lnTo>
                    <a:lnTo>
                      <a:pt x="20430" y="0"/>
                    </a:lnTo>
                    <a:lnTo>
                      <a:pt x="31374" y="0"/>
                    </a:lnTo>
                    <a:lnTo>
                      <a:pt x="31374" y="62748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ihandform: Form 22">
                <a:extLst>
                  <a:ext uri="{FF2B5EF4-FFF2-40B4-BE49-F238E27FC236}">
                    <a16:creationId xmlns:a16="http://schemas.microsoft.com/office/drawing/2014/main" id="{90F1C004-CE0C-117E-4F18-8D8CB2AE15E9}"/>
                  </a:ext>
                </a:extLst>
              </p:cNvPr>
              <p:cNvSpPr/>
              <p:nvPr/>
            </p:nvSpPr>
            <p:spPr>
              <a:xfrm>
                <a:off x="12568252" y="4635338"/>
                <a:ext cx="44263" cy="65423"/>
              </a:xfrm>
              <a:custGeom>
                <a:avLst/>
                <a:gdLst>
                  <a:gd name="connsiteX0" fmla="*/ 44264 w 44263"/>
                  <a:gd name="connsiteY0" fmla="*/ 28212 h 65423"/>
                  <a:gd name="connsiteX1" fmla="*/ 43534 w 44263"/>
                  <a:gd name="connsiteY1" fmla="*/ 38913 h 65423"/>
                  <a:gd name="connsiteX2" fmla="*/ 40859 w 44263"/>
                  <a:gd name="connsiteY2" fmla="*/ 48885 h 65423"/>
                  <a:gd name="connsiteX3" fmla="*/ 35265 w 44263"/>
                  <a:gd name="connsiteY3" fmla="*/ 57397 h 65423"/>
                  <a:gd name="connsiteX4" fmla="*/ 26267 w 44263"/>
                  <a:gd name="connsiteY4" fmla="*/ 63234 h 65423"/>
                  <a:gd name="connsiteX5" fmla="*/ 12890 w 44263"/>
                  <a:gd name="connsiteY5" fmla="*/ 65423 h 65423"/>
                  <a:gd name="connsiteX6" fmla="*/ 8512 w 44263"/>
                  <a:gd name="connsiteY6" fmla="*/ 65180 h 65423"/>
                  <a:gd name="connsiteX7" fmla="*/ 4378 w 44263"/>
                  <a:gd name="connsiteY7" fmla="*/ 64694 h 65423"/>
                  <a:gd name="connsiteX8" fmla="*/ 4378 w 44263"/>
                  <a:gd name="connsiteY8" fmla="*/ 53992 h 65423"/>
                  <a:gd name="connsiteX9" fmla="*/ 8026 w 44263"/>
                  <a:gd name="connsiteY9" fmla="*/ 54722 h 65423"/>
                  <a:gd name="connsiteX10" fmla="*/ 11917 w 44263"/>
                  <a:gd name="connsiteY10" fmla="*/ 54965 h 65423"/>
                  <a:gd name="connsiteX11" fmla="*/ 21646 w 44263"/>
                  <a:gd name="connsiteY11" fmla="*/ 53506 h 65423"/>
                  <a:gd name="connsiteX12" fmla="*/ 27726 w 44263"/>
                  <a:gd name="connsiteY12" fmla="*/ 49371 h 65423"/>
                  <a:gd name="connsiteX13" fmla="*/ 30888 w 44263"/>
                  <a:gd name="connsiteY13" fmla="*/ 43048 h 65423"/>
                  <a:gd name="connsiteX14" fmla="*/ 32104 w 44263"/>
                  <a:gd name="connsiteY14" fmla="*/ 35022 h 65423"/>
                  <a:gd name="connsiteX15" fmla="*/ 31617 w 44263"/>
                  <a:gd name="connsiteY15" fmla="*/ 35022 h 65423"/>
                  <a:gd name="connsiteX16" fmla="*/ 28699 w 44263"/>
                  <a:gd name="connsiteY16" fmla="*/ 38670 h 65423"/>
                  <a:gd name="connsiteX17" fmla="*/ 24321 w 44263"/>
                  <a:gd name="connsiteY17" fmla="*/ 41345 h 65423"/>
                  <a:gd name="connsiteX18" fmla="*/ 17754 w 44263"/>
                  <a:gd name="connsiteY18" fmla="*/ 42318 h 65423"/>
                  <a:gd name="connsiteX19" fmla="*/ 8269 w 44263"/>
                  <a:gd name="connsiteY19" fmla="*/ 39886 h 65423"/>
                  <a:gd name="connsiteX20" fmla="*/ 2189 w 44263"/>
                  <a:gd name="connsiteY20" fmla="*/ 33076 h 65423"/>
                  <a:gd name="connsiteX21" fmla="*/ 0 w 44263"/>
                  <a:gd name="connsiteY21" fmla="*/ 22132 h 65423"/>
                  <a:gd name="connsiteX22" fmla="*/ 2675 w 44263"/>
                  <a:gd name="connsiteY22" fmla="*/ 10215 h 65423"/>
                  <a:gd name="connsiteX23" fmla="*/ 10215 w 44263"/>
                  <a:gd name="connsiteY23" fmla="*/ 2675 h 65423"/>
                  <a:gd name="connsiteX24" fmla="*/ 21646 w 44263"/>
                  <a:gd name="connsiteY24" fmla="*/ 0 h 65423"/>
                  <a:gd name="connsiteX25" fmla="*/ 30644 w 44263"/>
                  <a:gd name="connsiteY25" fmla="*/ 1702 h 65423"/>
                  <a:gd name="connsiteX26" fmla="*/ 37941 w 44263"/>
                  <a:gd name="connsiteY26" fmla="*/ 6810 h 65423"/>
                  <a:gd name="connsiteX27" fmla="*/ 42805 w 44263"/>
                  <a:gd name="connsiteY27" fmla="*/ 15322 h 65423"/>
                  <a:gd name="connsiteX28" fmla="*/ 44264 w 44263"/>
                  <a:gd name="connsiteY28" fmla="*/ 28212 h 65423"/>
                  <a:gd name="connsiteX29" fmla="*/ 21402 w 44263"/>
                  <a:gd name="connsiteY29" fmla="*/ 11188 h 65423"/>
                  <a:gd name="connsiteX30" fmla="*/ 15079 w 44263"/>
                  <a:gd name="connsiteY30" fmla="*/ 13863 h 65423"/>
                  <a:gd name="connsiteX31" fmla="*/ 12647 w 44263"/>
                  <a:gd name="connsiteY31" fmla="*/ 22375 h 65423"/>
                  <a:gd name="connsiteX32" fmla="*/ 14836 w 44263"/>
                  <a:gd name="connsiteY32" fmla="*/ 29671 h 65423"/>
                  <a:gd name="connsiteX33" fmla="*/ 21402 w 44263"/>
                  <a:gd name="connsiteY33" fmla="*/ 32347 h 65423"/>
                  <a:gd name="connsiteX34" fmla="*/ 26510 w 44263"/>
                  <a:gd name="connsiteY34" fmla="*/ 31131 h 65423"/>
                  <a:gd name="connsiteX35" fmla="*/ 29915 w 44263"/>
                  <a:gd name="connsiteY35" fmla="*/ 27726 h 65423"/>
                  <a:gd name="connsiteX36" fmla="*/ 31131 w 44263"/>
                  <a:gd name="connsiteY36" fmla="*/ 23591 h 65423"/>
                  <a:gd name="connsiteX37" fmla="*/ 30401 w 44263"/>
                  <a:gd name="connsiteY37" fmla="*/ 19213 h 65423"/>
                  <a:gd name="connsiteX38" fmla="*/ 28699 w 44263"/>
                  <a:gd name="connsiteY38" fmla="*/ 15322 h 65423"/>
                  <a:gd name="connsiteX39" fmla="*/ 25780 w 44263"/>
                  <a:gd name="connsiteY39" fmla="*/ 12404 h 65423"/>
                  <a:gd name="connsiteX40" fmla="*/ 21402 w 44263"/>
                  <a:gd name="connsiteY40" fmla="*/ 11188 h 65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4263" h="65423">
                    <a:moveTo>
                      <a:pt x="44264" y="28212"/>
                    </a:moveTo>
                    <a:cubicBezTo>
                      <a:pt x="44264" y="31860"/>
                      <a:pt x="44021" y="35265"/>
                      <a:pt x="43534" y="38913"/>
                    </a:cubicBezTo>
                    <a:cubicBezTo>
                      <a:pt x="43048" y="42562"/>
                      <a:pt x="42075" y="45723"/>
                      <a:pt x="40859" y="48885"/>
                    </a:cubicBezTo>
                    <a:cubicBezTo>
                      <a:pt x="39643" y="52047"/>
                      <a:pt x="37697" y="54722"/>
                      <a:pt x="35265" y="57397"/>
                    </a:cubicBezTo>
                    <a:cubicBezTo>
                      <a:pt x="32833" y="59829"/>
                      <a:pt x="29915" y="61775"/>
                      <a:pt x="26267" y="63234"/>
                    </a:cubicBezTo>
                    <a:cubicBezTo>
                      <a:pt x="22618" y="64694"/>
                      <a:pt x="18241" y="65423"/>
                      <a:pt x="12890" y="65423"/>
                    </a:cubicBezTo>
                    <a:cubicBezTo>
                      <a:pt x="11674" y="65423"/>
                      <a:pt x="10215" y="65423"/>
                      <a:pt x="8512" y="65180"/>
                    </a:cubicBezTo>
                    <a:cubicBezTo>
                      <a:pt x="6810" y="65180"/>
                      <a:pt x="5594" y="64937"/>
                      <a:pt x="4378" y="64694"/>
                    </a:cubicBezTo>
                    <a:lnTo>
                      <a:pt x="4378" y="53992"/>
                    </a:lnTo>
                    <a:cubicBezTo>
                      <a:pt x="5594" y="54236"/>
                      <a:pt x="6810" y="54479"/>
                      <a:pt x="8026" y="54722"/>
                    </a:cubicBezTo>
                    <a:cubicBezTo>
                      <a:pt x="9242" y="54965"/>
                      <a:pt x="10701" y="54965"/>
                      <a:pt x="11917" y="54965"/>
                    </a:cubicBezTo>
                    <a:cubicBezTo>
                      <a:pt x="15809" y="54965"/>
                      <a:pt x="19213" y="54479"/>
                      <a:pt x="21646" y="53506"/>
                    </a:cubicBezTo>
                    <a:cubicBezTo>
                      <a:pt x="24321" y="52533"/>
                      <a:pt x="26267" y="51317"/>
                      <a:pt x="27726" y="49371"/>
                    </a:cubicBezTo>
                    <a:cubicBezTo>
                      <a:pt x="29185" y="47426"/>
                      <a:pt x="30158" y="45480"/>
                      <a:pt x="30888" y="43048"/>
                    </a:cubicBezTo>
                    <a:cubicBezTo>
                      <a:pt x="31617" y="40616"/>
                      <a:pt x="31860" y="37941"/>
                      <a:pt x="32104" y="35022"/>
                    </a:cubicBezTo>
                    <a:lnTo>
                      <a:pt x="31617" y="35022"/>
                    </a:lnTo>
                    <a:cubicBezTo>
                      <a:pt x="30888" y="36481"/>
                      <a:pt x="29915" y="37697"/>
                      <a:pt x="28699" y="38670"/>
                    </a:cubicBezTo>
                    <a:cubicBezTo>
                      <a:pt x="27483" y="39886"/>
                      <a:pt x="26023" y="40616"/>
                      <a:pt x="24321" y="41345"/>
                    </a:cubicBezTo>
                    <a:cubicBezTo>
                      <a:pt x="22618" y="42075"/>
                      <a:pt x="20430" y="42318"/>
                      <a:pt x="17754" y="42318"/>
                    </a:cubicBezTo>
                    <a:cubicBezTo>
                      <a:pt x="14106" y="42318"/>
                      <a:pt x="10944" y="41589"/>
                      <a:pt x="8269" y="39886"/>
                    </a:cubicBezTo>
                    <a:cubicBezTo>
                      <a:pt x="5594" y="38427"/>
                      <a:pt x="3648" y="35995"/>
                      <a:pt x="2189" y="33076"/>
                    </a:cubicBezTo>
                    <a:cubicBezTo>
                      <a:pt x="730" y="30158"/>
                      <a:pt x="0" y="26510"/>
                      <a:pt x="0" y="22132"/>
                    </a:cubicBezTo>
                    <a:cubicBezTo>
                      <a:pt x="0" y="17511"/>
                      <a:pt x="973" y="13620"/>
                      <a:pt x="2675" y="10215"/>
                    </a:cubicBezTo>
                    <a:cubicBezTo>
                      <a:pt x="4378" y="7053"/>
                      <a:pt x="6810" y="4378"/>
                      <a:pt x="10215" y="2675"/>
                    </a:cubicBezTo>
                    <a:cubicBezTo>
                      <a:pt x="13376" y="973"/>
                      <a:pt x="17268" y="0"/>
                      <a:pt x="21646" y="0"/>
                    </a:cubicBezTo>
                    <a:cubicBezTo>
                      <a:pt x="24807" y="0"/>
                      <a:pt x="27969" y="486"/>
                      <a:pt x="30644" y="1702"/>
                    </a:cubicBezTo>
                    <a:cubicBezTo>
                      <a:pt x="33563" y="2919"/>
                      <a:pt x="35995" y="4621"/>
                      <a:pt x="37941" y="6810"/>
                    </a:cubicBezTo>
                    <a:cubicBezTo>
                      <a:pt x="40129" y="8999"/>
                      <a:pt x="41589" y="11917"/>
                      <a:pt x="42805" y="15322"/>
                    </a:cubicBezTo>
                    <a:cubicBezTo>
                      <a:pt x="43534" y="19457"/>
                      <a:pt x="44264" y="23591"/>
                      <a:pt x="44264" y="28212"/>
                    </a:cubicBezTo>
                    <a:close/>
                    <a:moveTo>
                      <a:pt x="21402" y="11188"/>
                    </a:moveTo>
                    <a:cubicBezTo>
                      <a:pt x="18727" y="11188"/>
                      <a:pt x="16781" y="12160"/>
                      <a:pt x="15079" y="13863"/>
                    </a:cubicBezTo>
                    <a:cubicBezTo>
                      <a:pt x="13376" y="15565"/>
                      <a:pt x="12647" y="18484"/>
                      <a:pt x="12647" y="22375"/>
                    </a:cubicBezTo>
                    <a:cubicBezTo>
                      <a:pt x="12647" y="25537"/>
                      <a:pt x="13376" y="27969"/>
                      <a:pt x="14836" y="29671"/>
                    </a:cubicBezTo>
                    <a:cubicBezTo>
                      <a:pt x="16295" y="31374"/>
                      <a:pt x="18484" y="32347"/>
                      <a:pt x="21402" y="32347"/>
                    </a:cubicBezTo>
                    <a:cubicBezTo>
                      <a:pt x="23348" y="32347"/>
                      <a:pt x="25051" y="31860"/>
                      <a:pt x="26510" y="31131"/>
                    </a:cubicBezTo>
                    <a:cubicBezTo>
                      <a:pt x="27969" y="30158"/>
                      <a:pt x="29185" y="29185"/>
                      <a:pt x="29915" y="27726"/>
                    </a:cubicBezTo>
                    <a:cubicBezTo>
                      <a:pt x="30644" y="26267"/>
                      <a:pt x="31131" y="25051"/>
                      <a:pt x="31131" y="23591"/>
                    </a:cubicBezTo>
                    <a:cubicBezTo>
                      <a:pt x="31131" y="22132"/>
                      <a:pt x="30888" y="20673"/>
                      <a:pt x="30401" y="19213"/>
                    </a:cubicBezTo>
                    <a:cubicBezTo>
                      <a:pt x="29915" y="17754"/>
                      <a:pt x="29428" y="16538"/>
                      <a:pt x="28699" y="15322"/>
                    </a:cubicBezTo>
                    <a:cubicBezTo>
                      <a:pt x="27969" y="14106"/>
                      <a:pt x="26996" y="13133"/>
                      <a:pt x="25780" y="12404"/>
                    </a:cubicBezTo>
                    <a:cubicBezTo>
                      <a:pt x="24321" y="11674"/>
                      <a:pt x="23105" y="11188"/>
                      <a:pt x="21402" y="11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ihandform: Form 23">
                <a:extLst>
                  <a:ext uri="{FF2B5EF4-FFF2-40B4-BE49-F238E27FC236}">
                    <a16:creationId xmlns:a16="http://schemas.microsoft.com/office/drawing/2014/main" id="{98CF2FCB-F0E8-B6BF-118F-3B76841D67D4}"/>
                  </a:ext>
                </a:extLst>
              </p:cNvPr>
              <p:cNvSpPr/>
              <p:nvPr/>
            </p:nvSpPr>
            <p:spPr>
              <a:xfrm>
                <a:off x="12645592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6781 w 44507"/>
                  <a:gd name="connsiteY21" fmla="*/ 52047 h 64207"/>
                  <a:gd name="connsiteX22" fmla="*/ 16781 w 44507"/>
                  <a:gd name="connsiteY22" fmla="*/ 52776 h 64207"/>
                  <a:gd name="connsiteX23" fmla="*/ 44264 w 44507"/>
                  <a:gd name="connsiteY23" fmla="*/ 52776 h 64207"/>
                  <a:gd name="connsiteX24" fmla="*/ 44264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6781" y="52047"/>
                    </a:lnTo>
                    <a:lnTo>
                      <a:pt x="16781" y="52776"/>
                    </a:lnTo>
                    <a:lnTo>
                      <a:pt x="44264" y="52776"/>
                    </a:lnTo>
                    <a:lnTo>
                      <a:pt x="44264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ihandform: Form 24">
                <a:extLst>
                  <a:ext uri="{FF2B5EF4-FFF2-40B4-BE49-F238E27FC236}">
                    <a16:creationId xmlns:a16="http://schemas.microsoft.com/office/drawing/2014/main" id="{6661C7A6-B59B-E25A-E309-74F33B84ED5F}"/>
                  </a:ext>
                </a:extLst>
              </p:cNvPr>
              <p:cNvSpPr/>
              <p:nvPr/>
            </p:nvSpPr>
            <p:spPr>
              <a:xfrm>
                <a:off x="12724148" y="4636797"/>
                <a:ext cx="42075" cy="63720"/>
              </a:xfrm>
              <a:custGeom>
                <a:avLst/>
                <a:gdLst>
                  <a:gd name="connsiteX0" fmla="*/ 22132 w 42075"/>
                  <a:gd name="connsiteY0" fmla="*/ 22618 h 63720"/>
                  <a:gd name="connsiteX1" fmla="*/ 32347 w 42075"/>
                  <a:gd name="connsiteY1" fmla="*/ 24807 h 63720"/>
                  <a:gd name="connsiteX2" fmla="*/ 39400 w 42075"/>
                  <a:gd name="connsiteY2" fmla="*/ 31374 h 63720"/>
                  <a:gd name="connsiteX3" fmla="*/ 42075 w 42075"/>
                  <a:gd name="connsiteY3" fmla="*/ 41832 h 63720"/>
                  <a:gd name="connsiteX4" fmla="*/ 39157 w 42075"/>
                  <a:gd name="connsiteY4" fmla="*/ 53506 h 63720"/>
                  <a:gd name="connsiteX5" fmla="*/ 30644 w 42075"/>
                  <a:gd name="connsiteY5" fmla="*/ 61045 h 63720"/>
                  <a:gd name="connsiteX6" fmla="*/ 16781 w 42075"/>
                  <a:gd name="connsiteY6" fmla="*/ 63721 h 63720"/>
                  <a:gd name="connsiteX7" fmla="*/ 7539 w 42075"/>
                  <a:gd name="connsiteY7" fmla="*/ 62748 h 63720"/>
                  <a:gd name="connsiteX8" fmla="*/ 0 w 42075"/>
                  <a:gd name="connsiteY8" fmla="*/ 60073 h 63720"/>
                  <a:gd name="connsiteX9" fmla="*/ 0 w 42075"/>
                  <a:gd name="connsiteY9" fmla="*/ 48642 h 63720"/>
                  <a:gd name="connsiteX10" fmla="*/ 7783 w 42075"/>
                  <a:gd name="connsiteY10" fmla="*/ 51560 h 63720"/>
                  <a:gd name="connsiteX11" fmla="*/ 16538 w 42075"/>
                  <a:gd name="connsiteY11" fmla="*/ 52776 h 63720"/>
                  <a:gd name="connsiteX12" fmla="*/ 23105 w 42075"/>
                  <a:gd name="connsiteY12" fmla="*/ 51803 h 63720"/>
                  <a:gd name="connsiteX13" fmla="*/ 27239 w 42075"/>
                  <a:gd name="connsiteY13" fmla="*/ 48642 h 63720"/>
                  <a:gd name="connsiteX14" fmla="*/ 28699 w 42075"/>
                  <a:gd name="connsiteY14" fmla="*/ 43048 h 63720"/>
                  <a:gd name="connsiteX15" fmla="*/ 25537 w 42075"/>
                  <a:gd name="connsiteY15" fmla="*/ 35995 h 63720"/>
                  <a:gd name="connsiteX16" fmla="*/ 16052 w 42075"/>
                  <a:gd name="connsiteY16" fmla="*/ 33563 h 63720"/>
                  <a:gd name="connsiteX17" fmla="*/ 10944 w 42075"/>
                  <a:gd name="connsiteY17" fmla="*/ 34049 h 63720"/>
                  <a:gd name="connsiteX18" fmla="*/ 6567 w 42075"/>
                  <a:gd name="connsiteY18" fmla="*/ 35022 h 63720"/>
                  <a:gd name="connsiteX19" fmla="*/ 1216 w 42075"/>
                  <a:gd name="connsiteY19" fmla="*/ 32104 h 63720"/>
                  <a:gd name="connsiteX20" fmla="*/ 3648 w 42075"/>
                  <a:gd name="connsiteY20" fmla="*/ 0 h 63720"/>
                  <a:gd name="connsiteX21" fmla="*/ 37941 w 42075"/>
                  <a:gd name="connsiteY21" fmla="*/ 0 h 63720"/>
                  <a:gd name="connsiteX22" fmla="*/ 37941 w 42075"/>
                  <a:gd name="connsiteY22" fmla="*/ 11431 h 63720"/>
                  <a:gd name="connsiteX23" fmla="*/ 15322 w 42075"/>
                  <a:gd name="connsiteY23" fmla="*/ 11431 h 63720"/>
                  <a:gd name="connsiteX24" fmla="*/ 14106 w 42075"/>
                  <a:gd name="connsiteY24" fmla="*/ 23834 h 63720"/>
                  <a:gd name="connsiteX25" fmla="*/ 17268 w 42075"/>
                  <a:gd name="connsiteY25" fmla="*/ 23348 h 63720"/>
                  <a:gd name="connsiteX26" fmla="*/ 22132 w 42075"/>
                  <a:gd name="connsiteY26" fmla="*/ 22618 h 6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075" h="63720">
                    <a:moveTo>
                      <a:pt x="22132" y="22618"/>
                    </a:moveTo>
                    <a:cubicBezTo>
                      <a:pt x="26023" y="22618"/>
                      <a:pt x="29428" y="23348"/>
                      <a:pt x="32347" y="24807"/>
                    </a:cubicBezTo>
                    <a:cubicBezTo>
                      <a:pt x="35265" y="26267"/>
                      <a:pt x="37697" y="28455"/>
                      <a:pt x="39400" y="31374"/>
                    </a:cubicBezTo>
                    <a:cubicBezTo>
                      <a:pt x="41102" y="34292"/>
                      <a:pt x="42075" y="37697"/>
                      <a:pt x="42075" y="41832"/>
                    </a:cubicBezTo>
                    <a:cubicBezTo>
                      <a:pt x="42075" y="46453"/>
                      <a:pt x="41102" y="50344"/>
                      <a:pt x="39157" y="53506"/>
                    </a:cubicBezTo>
                    <a:cubicBezTo>
                      <a:pt x="37211" y="56911"/>
                      <a:pt x="34536" y="59343"/>
                      <a:pt x="30644" y="61045"/>
                    </a:cubicBezTo>
                    <a:cubicBezTo>
                      <a:pt x="26753" y="62748"/>
                      <a:pt x="22375" y="63721"/>
                      <a:pt x="16781" y="63721"/>
                    </a:cubicBezTo>
                    <a:cubicBezTo>
                      <a:pt x="13376" y="63721"/>
                      <a:pt x="10458" y="63477"/>
                      <a:pt x="7539" y="62748"/>
                    </a:cubicBezTo>
                    <a:cubicBezTo>
                      <a:pt x="4621" y="62261"/>
                      <a:pt x="2189" y="61289"/>
                      <a:pt x="0" y="60073"/>
                    </a:cubicBezTo>
                    <a:lnTo>
                      <a:pt x="0" y="48642"/>
                    </a:lnTo>
                    <a:cubicBezTo>
                      <a:pt x="2189" y="49858"/>
                      <a:pt x="4864" y="50831"/>
                      <a:pt x="7783" y="51560"/>
                    </a:cubicBezTo>
                    <a:cubicBezTo>
                      <a:pt x="10701" y="52290"/>
                      <a:pt x="13620" y="52776"/>
                      <a:pt x="16538" y="52776"/>
                    </a:cubicBezTo>
                    <a:cubicBezTo>
                      <a:pt x="19213" y="52776"/>
                      <a:pt x="21402" y="52533"/>
                      <a:pt x="23105" y="51803"/>
                    </a:cubicBezTo>
                    <a:cubicBezTo>
                      <a:pt x="24807" y="51074"/>
                      <a:pt x="26267" y="50101"/>
                      <a:pt x="27239" y="48642"/>
                    </a:cubicBezTo>
                    <a:cubicBezTo>
                      <a:pt x="28212" y="47182"/>
                      <a:pt x="28699" y="45237"/>
                      <a:pt x="28699" y="43048"/>
                    </a:cubicBezTo>
                    <a:cubicBezTo>
                      <a:pt x="28699" y="39886"/>
                      <a:pt x="27726" y="37454"/>
                      <a:pt x="25537" y="35995"/>
                    </a:cubicBezTo>
                    <a:cubicBezTo>
                      <a:pt x="23348" y="34536"/>
                      <a:pt x="20186" y="33563"/>
                      <a:pt x="16052" y="33563"/>
                    </a:cubicBezTo>
                    <a:cubicBezTo>
                      <a:pt x="14349" y="33563"/>
                      <a:pt x="12647" y="33806"/>
                      <a:pt x="10944" y="34049"/>
                    </a:cubicBezTo>
                    <a:cubicBezTo>
                      <a:pt x="9242" y="34292"/>
                      <a:pt x="7783" y="34779"/>
                      <a:pt x="6567" y="35022"/>
                    </a:cubicBezTo>
                    <a:lnTo>
                      <a:pt x="1216" y="32104"/>
                    </a:lnTo>
                    <a:lnTo>
                      <a:pt x="3648" y="0"/>
                    </a:lnTo>
                    <a:lnTo>
                      <a:pt x="37941" y="0"/>
                    </a:lnTo>
                    <a:lnTo>
                      <a:pt x="37941" y="11431"/>
                    </a:lnTo>
                    <a:lnTo>
                      <a:pt x="15322" y="11431"/>
                    </a:lnTo>
                    <a:lnTo>
                      <a:pt x="14106" y="23834"/>
                    </a:lnTo>
                    <a:cubicBezTo>
                      <a:pt x="15079" y="23591"/>
                      <a:pt x="16295" y="23348"/>
                      <a:pt x="17268" y="23348"/>
                    </a:cubicBezTo>
                    <a:cubicBezTo>
                      <a:pt x="18484" y="22618"/>
                      <a:pt x="19943" y="22618"/>
                      <a:pt x="22132" y="22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ihandform: Form 25">
                <a:extLst>
                  <a:ext uri="{FF2B5EF4-FFF2-40B4-BE49-F238E27FC236}">
                    <a16:creationId xmlns:a16="http://schemas.microsoft.com/office/drawing/2014/main" id="{0492E1D2-D192-FA9B-6648-12964DEA3CE4}"/>
                  </a:ext>
                </a:extLst>
              </p:cNvPr>
              <p:cNvSpPr/>
              <p:nvPr/>
            </p:nvSpPr>
            <p:spPr>
              <a:xfrm>
                <a:off x="12823621" y="4670846"/>
                <a:ext cx="37210" cy="9971"/>
              </a:xfrm>
              <a:custGeom>
                <a:avLst/>
                <a:gdLst>
                  <a:gd name="connsiteX0" fmla="*/ 0 w 37210"/>
                  <a:gd name="connsiteY0" fmla="*/ 9972 h 9971"/>
                  <a:gd name="connsiteX1" fmla="*/ 0 w 37210"/>
                  <a:gd name="connsiteY1" fmla="*/ 0 h 9971"/>
                  <a:gd name="connsiteX2" fmla="*/ 37211 w 37210"/>
                  <a:gd name="connsiteY2" fmla="*/ 0 h 9971"/>
                  <a:gd name="connsiteX3" fmla="*/ 37211 w 37210"/>
                  <a:gd name="connsiteY3" fmla="*/ 9972 h 9971"/>
                  <a:gd name="connsiteX4" fmla="*/ 0 w 37210"/>
                  <a:gd name="connsiteY4" fmla="*/ 9972 h 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0" h="9971">
                    <a:moveTo>
                      <a:pt x="0" y="9972"/>
                    </a:moveTo>
                    <a:lnTo>
                      <a:pt x="0" y="0"/>
                    </a:lnTo>
                    <a:lnTo>
                      <a:pt x="37211" y="0"/>
                    </a:lnTo>
                    <a:lnTo>
                      <a:pt x="37211" y="9972"/>
                    </a:lnTo>
                    <a:lnTo>
                      <a:pt x="0" y="9972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ihandform: Form 26">
                <a:extLst>
                  <a:ext uri="{FF2B5EF4-FFF2-40B4-BE49-F238E27FC236}">
                    <a16:creationId xmlns:a16="http://schemas.microsoft.com/office/drawing/2014/main" id="{0E11FB33-9E42-B73F-56D6-4A4D2CEA6A8C}"/>
                  </a:ext>
                </a:extLst>
              </p:cNvPr>
              <p:cNvSpPr/>
              <p:nvPr/>
            </p:nvSpPr>
            <p:spPr>
              <a:xfrm>
                <a:off x="12917256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7025 w 44507"/>
                  <a:gd name="connsiteY21" fmla="*/ 52290 h 64207"/>
                  <a:gd name="connsiteX22" fmla="*/ 17025 w 44507"/>
                  <a:gd name="connsiteY22" fmla="*/ 53019 h 64207"/>
                  <a:gd name="connsiteX23" fmla="*/ 44507 w 44507"/>
                  <a:gd name="connsiteY23" fmla="*/ 53019 h 64207"/>
                  <a:gd name="connsiteX24" fmla="*/ 44507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7025" y="52290"/>
                    </a:lnTo>
                    <a:lnTo>
                      <a:pt x="17025" y="53019"/>
                    </a:lnTo>
                    <a:lnTo>
                      <a:pt x="44507" y="53019"/>
                    </a:lnTo>
                    <a:lnTo>
                      <a:pt x="44507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ihandform: Form 27">
                <a:extLst>
                  <a:ext uri="{FF2B5EF4-FFF2-40B4-BE49-F238E27FC236}">
                    <a16:creationId xmlns:a16="http://schemas.microsoft.com/office/drawing/2014/main" id="{FC01E894-CC0E-2BF7-B1BF-92C218B1D116}"/>
                  </a:ext>
                </a:extLst>
              </p:cNvPr>
              <p:cNvSpPr/>
              <p:nvPr/>
            </p:nvSpPr>
            <p:spPr>
              <a:xfrm>
                <a:off x="12994353" y="4635338"/>
                <a:ext cx="44263" cy="65179"/>
              </a:xfrm>
              <a:custGeom>
                <a:avLst/>
                <a:gdLst>
                  <a:gd name="connsiteX0" fmla="*/ 44264 w 44263"/>
                  <a:gd name="connsiteY0" fmla="*/ 32833 h 65179"/>
                  <a:gd name="connsiteX1" fmla="*/ 43048 w 44263"/>
                  <a:gd name="connsiteY1" fmla="*/ 46453 h 65179"/>
                  <a:gd name="connsiteX2" fmla="*/ 39157 w 44263"/>
                  <a:gd name="connsiteY2" fmla="*/ 56668 h 65179"/>
                  <a:gd name="connsiteX3" fmla="*/ 32347 w 44263"/>
                  <a:gd name="connsiteY3" fmla="*/ 62991 h 65179"/>
                  <a:gd name="connsiteX4" fmla="*/ 22132 w 44263"/>
                  <a:gd name="connsiteY4" fmla="*/ 65180 h 65179"/>
                  <a:gd name="connsiteX5" fmla="*/ 9728 w 44263"/>
                  <a:gd name="connsiteY5" fmla="*/ 61289 h 65179"/>
                  <a:gd name="connsiteX6" fmla="*/ 2432 w 44263"/>
                  <a:gd name="connsiteY6" fmla="*/ 50101 h 65179"/>
                  <a:gd name="connsiteX7" fmla="*/ 0 w 44263"/>
                  <a:gd name="connsiteY7" fmla="*/ 32590 h 65179"/>
                  <a:gd name="connsiteX8" fmla="*/ 2189 w 44263"/>
                  <a:gd name="connsiteY8" fmla="*/ 15079 h 65179"/>
                  <a:gd name="connsiteX9" fmla="*/ 9242 w 44263"/>
                  <a:gd name="connsiteY9" fmla="*/ 3891 h 65179"/>
                  <a:gd name="connsiteX10" fmla="*/ 22132 w 44263"/>
                  <a:gd name="connsiteY10" fmla="*/ 0 h 65179"/>
                  <a:gd name="connsiteX11" fmla="*/ 34536 w 44263"/>
                  <a:gd name="connsiteY11" fmla="*/ 3891 h 65179"/>
                  <a:gd name="connsiteX12" fmla="*/ 41832 w 44263"/>
                  <a:gd name="connsiteY12" fmla="*/ 15079 h 65179"/>
                  <a:gd name="connsiteX13" fmla="*/ 44264 w 44263"/>
                  <a:gd name="connsiteY13" fmla="*/ 32833 h 65179"/>
                  <a:gd name="connsiteX14" fmla="*/ 13620 w 44263"/>
                  <a:gd name="connsiteY14" fmla="*/ 32833 h 65179"/>
                  <a:gd name="connsiteX15" fmla="*/ 14349 w 44263"/>
                  <a:gd name="connsiteY15" fmla="*/ 44750 h 65179"/>
                  <a:gd name="connsiteX16" fmla="*/ 17025 w 44263"/>
                  <a:gd name="connsiteY16" fmla="*/ 52047 h 65179"/>
                  <a:gd name="connsiteX17" fmla="*/ 22375 w 44263"/>
                  <a:gd name="connsiteY17" fmla="*/ 54479 h 65179"/>
                  <a:gd name="connsiteX18" fmla="*/ 27726 w 44263"/>
                  <a:gd name="connsiteY18" fmla="*/ 52047 h 65179"/>
                  <a:gd name="connsiteX19" fmla="*/ 30401 w 44263"/>
                  <a:gd name="connsiteY19" fmla="*/ 44750 h 65179"/>
                  <a:gd name="connsiteX20" fmla="*/ 31131 w 44263"/>
                  <a:gd name="connsiteY20" fmla="*/ 32590 h 65179"/>
                  <a:gd name="connsiteX21" fmla="*/ 30401 w 44263"/>
                  <a:gd name="connsiteY21" fmla="*/ 20430 h 65179"/>
                  <a:gd name="connsiteX22" fmla="*/ 27726 w 44263"/>
                  <a:gd name="connsiteY22" fmla="*/ 13133 h 65179"/>
                  <a:gd name="connsiteX23" fmla="*/ 22375 w 44263"/>
                  <a:gd name="connsiteY23" fmla="*/ 10701 h 65179"/>
                  <a:gd name="connsiteX24" fmla="*/ 17025 w 44263"/>
                  <a:gd name="connsiteY24" fmla="*/ 13133 h 65179"/>
                  <a:gd name="connsiteX25" fmla="*/ 14349 w 44263"/>
                  <a:gd name="connsiteY25" fmla="*/ 20430 h 65179"/>
                  <a:gd name="connsiteX26" fmla="*/ 13620 w 44263"/>
                  <a:gd name="connsiteY26" fmla="*/ 32833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63" h="65179">
                    <a:moveTo>
                      <a:pt x="44264" y="32833"/>
                    </a:moveTo>
                    <a:cubicBezTo>
                      <a:pt x="44264" y="37941"/>
                      <a:pt x="43778" y="42318"/>
                      <a:pt x="43048" y="46453"/>
                    </a:cubicBezTo>
                    <a:cubicBezTo>
                      <a:pt x="42318" y="50587"/>
                      <a:pt x="41102" y="53749"/>
                      <a:pt x="39157" y="56668"/>
                    </a:cubicBezTo>
                    <a:cubicBezTo>
                      <a:pt x="37454" y="59586"/>
                      <a:pt x="35265" y="61532"/>
                      <a:pt x="32347" y="62991"/>
                    </a:cubicBezTo>
                    <a:cubicBezTo>
                      <a:pt x="29428" y="64450"/>
                      <a:pt x="26023" y="65180"/>
                      <a:pt x="22132" y="65180"/>
                    </a:cubicBezTo>
                    <a:cubicBezTo>
                      <a:pt x="17025" y="65180"/>
                      <a:pt x="12890" y="63964"/>
                      <a:pt x="9728" y="61289"/>
                    </a:cubicBezTo>
                    <a:cubicBezTo>
                      <a:pt x="6567" y="58613"/>
                      <a:pt x="4135" y="54965"/>
                      <a:pt x="2432" y="50101"/>
                    </a:cubicBezTo>
                    <a:cubicBezTo>
                      <a:pt x="973" y="45237"/>
                      <a:pt x="0" y="39400"/>
                      <a:pt x="0" y="32590"/>
                    </a:cubicBezTo>
                    <a:cubicBezTo>
                      <a:pt x="0" y="25780"/>
                      <a:pt x="730" y="19943"/>
                      <a:pt x="2189" y="15079"/>
                    </a:cubicBezTo>
                    <a:cubicBezTo>
                      <a:pt x="3648" y="10215"/>
                      <a:pt x="5837" y="6567"/>
                      <a:pt x="9242" y="3891"/>
                    </a:cubicBezTo>
                    <a:cubicBezTo>
                      <a:pt x="12404" y="1216"/>
                      <a:pt x="16781" y="0"/>
                      <a:pt x="22132" y="0"/>
                    </a:cubicBezTo>
                    <a:cubicBezTo>
                      <a:pt x="27239" y="0"/>
                      <a:pt x="31374" y="1216"/>
                      <a:pt x="34536" y="3891"/>
                    </a:cubicBezTo>
                    <a:cubicBezTo>
                      <a:pt x="37697" y="6567"/>
                      <a:pt x="40129" y="10215"/>
                      <a:pt x="41832" y="15079"/>
                    </a:cubicBezTo>
                    <a:cubicBezTo>
                      <a:pt x="43534" y="20186"/>
                      <a:pt x="44264" y="26023"/>
                      <a:pt x="44264" y="32833"/>
                    </a:cubicBezTo>
                    <a:close/>
                    <a:moveTo>
                      <a:pt x="13620" y="32833"/>
                    </a:moveTo>
                    <a:cubicBezTo>
                      <a:pt x="13620" y="37697"/>
                      <a:pt x="13863" y="41589"/>
                      <a:pt x="14349" y="44750"/>
                    </a:cubicBezTo>
                    <a:cubicBezTo>
                      <a:pt x="14836" y="47912"/>
                      <a:pt x="15809" y="50344"/>
                      <a:pt x="17025" y="52047"/>
                    </a:cubicBezTo>
                    <a:cubicBezTo>
                      <a:pt x="18241" y="53749"/>
                      <a:pt x="19943" y="54479"/>
                      <a:pt x="22375" y="54479"/>
                    </a:cubicBezTo>
                    <a:cubicBezTo>
                      <a:pt x="24564" y="54479"/>
                      <a:pt x="26267" y="53749"/>
                      <a:pt x="27726" y="52047"/>
                    </a:cubicBezTo>
                    <a:cubicBezTo>
                      <a:pt x="28942" y="50344"/>
                      <a:pt x="29915" y="48155"/>
                      <a:pt x="30401" y="44750"/>
                    </a:cubicBezTo>
                    <a:cubicBezTo>
                      <a:pt x="30887" y="41589"/>
                      <a:pt x="31131" y="37454"/>
                      <a:pt x="31131" y="32590"/>
                    </a:cubicBezTo>
                    <a:cubicBezTo>
                      <a:pt x="31131" y="27726"/>
                      <a:pt x="30887" y="23834"/>
                      <a:pt x="30401" y="20430"/>
                    </a:cubicBezTo>
                    <a:cubicBezTo>
                      <a:pt x="29915" y="17268"/>
                      <a:pt x="28942" y="14836"/>
                      <a:pt x="27726" y="13133"/>
                    </a:cubicBezTo>
                    <a:cubicBezTo>
                      <a:pt x="26510" y="11431"/>
                      <a:pt x="24807" y="10701"/>
                      <a:pt x="22375" y="10701"/>
                    </a:cubicBezTo>
                    <a:cubicBezTo>
                      <a:pt x="20186" y="10701"/>
                      <a:pt x="18484" y="11431"/>
                      <a:pt x="17025" y="13133"/>
                    </a:cubicBezTo>
                    <a:cubicBezTo>
                      <a:pt x="15809" y="14836"/>
                      <a:pt x="14836" y="17268"/>
                      <a:pt x="14349" y="20430"/>
                    </a:cubicBezTo>
                    <a:cubicBezTo>
                      <a:pt x="13863" y="23834"/>
                      <a:pt x="13620" y="27969"/>
                      <a:pt x="13620" y="328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ihandform: Form 28">
                <a:extLst>
                  <a:ext uri="{FF2B5EF4-FFF2-40B4-BE49-F238E27FC236}">
                    <a16:creationId xmlns:a16="http://schemas.microsoft.com/office/drawing/2014/main" id="{4BF53D25-2647-A339-925E-AC6D8FF527E6}"/>
                  </a:ext>
                </a:extLst>
              </p:cNvPr>
              <p:cNvSpPr/>
              <p:nvPr/>
            </p:nvSpPr>
            <p:spPr>
              <a:xfrm>
                <a:off x="13071937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6781 w 44507"/>
                  <a:gd name="connsiteY21" fmla="*/ 52047 h 64207"/>
                  <a:gd name="connsiteX22" fmla="*/ 16781 w 44507"/>
                  <a:gd name="connsiteY22" fmla="*/ 52776 h 64207"/>
                  <a:gd name="connsiteX23" fmla="*/ 44264 w 44507"/>
                  <a:gd name="connsiteY23" fmla="*/ 52776 h 64207"/>
                  <a:gd name="connsiteX24" fmla="*/ 44264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6781" y="52047"/>
                    </a:lnTo>
                    <a:lnTo>
                      <a:pt x="16781" y="52776"/>
                    </a:lnTo>
                    <a:lnTo>
                      <a:pt x="44264" y="52776"/>
                    </a:lnTo>
                    <a:lnTo>
                      <a:pt x="44264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ihandform: Form 29">
                <a:extLst>
                  <a:ext uri="{FF2B5EF4-FFF2-40B4-BE49-F238E27FC236}">
                    <a16:creationId xmlns:a16="http://schemas.microsoft.com/office/drawing/2014/main" id="{4C3B314C-41C0-71BD-2BFE-5B1CC561DD3A}"/>
                  </a:ext>
                </a:extLst>
              </p:cNvPr>
              <p:cNvSpPr/>
              <p:nvPr/>
            </p:nvSpPr>
            <p:spPr>
              <a:xfrm>
                <a:off x="13150493" y="4636797"/>
                <a:ext cx="42075" cy="63720"/>
              </a:xfrm>
              <a:custGeom>
                <a:avLst/>
                <a:gdLst>
                  <a:gd name="connsiteX0" fmla="*/ 22132 w 42075"/>
                  <a:gd name="connsiteY0" fmla="*/ 22618 h 63720"/>
                  <a:gd name="connsiteX1" fmla="*/ 32347 w 42075"/>
                  <a:gd name="connsiteY1" fmla="*/ 24807 h 63720"/>
                  <a:gd name="connsiteX2" fmla="*/ 39400 w 42075"/>
                  <a:gd name="connsiteY2" fmla="*/ 31374 h 63720"/>
                  <a:gd name="connsiteX3" fmla="*/ 42075 w 42075"/>
                  <a:gd name="connsiteY3" fmla="*/ 41832 h 63720"/>
                  <a:gd name="connsiteX4" fmla="*/ 39157 w 42075"/>
                  <a:gd name="connsiteY4" fmla="*/ 53506 h 63720"/>
                  <a:gd name="connsiteX5" fmla="*/ 30644 w 42075"/>
                  <a:gd name="connsiteY5" fmla="*/ 61045 h 63720"/>
                  <a:gd name="connsiteX6" fmla="*/ 16781 w 42075"/>
                  <a:gd name="connsiteY6" fmla="*/ 63721 h 63720"/>
                  <a:gd name="connsiteX7" fmla="*/ 7539 w 42075"/>
                  <a:gd name="connsiteY7" fmla="*/ 62748 h 63720"/>
                  <a:gd name="connsiteX8" fmla="*/ 0 w 42075"/>
                  <a:gd name="connsiteY8" fmla="*/ 60073 h 63720"/>
                  <a:gd name="connsiteX9" fmla="*/ 0 w 42075"/>
                  <a:gd name="connsiteY9" fmla="*/ 48642 h 63720"/>
                  <a:gd name="connsiteX10" fmla="*/ 7783 w 42075"/>
                  <a:gd name="connsiteY10" fmla="*/ 51560 h 63720"/>
                  <a:gd name="connsiteX11" fmla="*/ 16538 w 42075"/>
                  <a:gd name="connsiteY11" fmla="*/ 52776 h 63720"/>
                  <a:gd name="connsiteX12" fmla="*/ 23105 w 42075"/>
                  <a:gd name="connsiteY12" fmla="*/ 51803 h 63720"/>
                  <a:gd name="connsiteX13" fmla="*/ 27239 w 42075"/>
                  <a:gd name="connsiteY13" fmla="*/ 48642 h 63720"/>
                  <a:gd name="connsiteX14" fmla="*/ 28699 w 42075"/>
                  <a:gd name="connsiteY14" fmla="*/ 43048 h 63720"/>
                  <a:gd name="connsiteX15" fmla="*/ 25537 w 42075"/>
                  <a:gd name="connsiteY15" fmla="*/ 35995 h 63720"/>
                  <a:gd name="connsiteX16" fmla="*/ 16052 w 42075"/>
                  <a:gd name="connsiteY16" fmla="*/ 33563 h 63720"/>
                  <a:gd name="connsiteX17" fmla="*/ 10944 w 42075"/>
                  <a:gd name="connsiteY17" fmla="*/ 34049 h 63720"/>
                  <a:gd name="connsiteX18" fmla="*/ 6567 w 42075"/>
                  <a:gd name="connsiteY18" fmla="*/ 35022 h 63720"/>
                  <a:gd name="connsiteX19" fmla="*/ 1216 w 42075"/>
                  <a:gd name="connsiteY19" fmla="*/ 32104 h 63720"/>
                  <a:gd name="connsiteX20" fmla="*/ 3648 w 42075"/>
                  <a:gd name="connsiteY20" fmla="*/ 0 h 63720"/>
                  <a:gd name="connsiteX21" fmla="*/ 37941 w 42075"/>
                  <a:gd name="connsiteY21" fmla="*/ 0 h 63720"/>
                  <a:gd name="connsiteX22" fmla="*/ 37941 w 42075"/>
                  <a:gd name="connsiteY22" fmla="*/ 11431 h 63720"/>
                  <a:gd name="connsiteX23" fmla="*/ 15322 w 42075"/>
                  <a:gd name="connsiteY23" fmla="*/ 11431 h 63720"/>
                  <a:gd name="connsiteX24" fmla="*/ 14106 w 42075"/>
                  <a:gd name="connsiteY24" fmla="*/ 23834 h 63720"/>
                  <a:gd name="connsiteX25" fmla="*/ 17268 w 42075"/>
                  <a:gd name="connsiteY25" fmla="*/ 23348 h 63720"/>
                  <a:gd name="connsiteX26" fmla="*/ 22132 w 42075"/>
                  <a:gd name="connsiteY26" fmla="*/ 22618 h 6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075" h="63720">
                    <a:moveTo>
                      <a:pt x="22132" y="22618"/>
                    </a:moveTo>
                    <a:cubicBezTo>
                      <a:pt x="26023" y="22618"/>
                      <a:pt x="29428" y="23348"/>
                      <a:pt x="32347" y="24807"/>
                    </a:cubicBezTo>
                    <a:cubicBezTo>
                      <a:pt x="35265" y="26267"/>
                      <a:pt x="37697" y="28455"/>
                      <a:pt x="39400" y="31374"/>
                    </a:cubicBezTo>
                    <a:cubicBezTo>
                      <a:pt x="41102" y="34292"/>
                      <a:pt x="42075" y="37697"/>
                      <a:pt x="42075" y="41832"/>
                    </a:cubicBezTo>
                    <a:cubicBezTo>
                      <a:pt x="42075" y="46453"/>
                      <a:pt x="41102" y="50344"/>
                      <a:pt x="39157" y="53506"/>
                    </a:cubicBezTo>
                    <a:cubicBezTo>
                      <a:pt x="37211" y="56911"/>
                      <a:pt x="34536" y="59343"/>
                      <a:pt x="30644" y="61045"/>
                    </a:cubicBezTo>
                    <a:cubicBezTo>
                      <a:pt x="26753" y="62748"/>
                      <a:pt x="22375" y="63721"/>
                      <a:pt x="16781" y="63721"/>
                    </a:cubicBezTo>
                    <a:cubicBezTo>
                      <a:pt x="13376" y="63721"/>
                      <a:pt x="10458" y="63477"/>
                      <a:pt x="7539" y="62748"/>
                    </a:cubicBezTo>
                    <a:cubicBezTo>
                      <a:pt x="4621" y="62261"/>
                      <a:pt x="2189" y="61289"/>
                      <a:pt x="0" y="60073"/>
                    </a:cubicBezTo>
                    <a:lnTo>
                      <a:pt x="0" y="48642"/>
                    </a:lnTo>
                    <a:cubicBezTo>
                      <a:pt x="2189" y="49858"/>
                      <a:pt x="4864" y="50831"/>
                      <a:pt x="7783" y="51560"/>
                    </a:cubicBezTo>
                    <a:cubicBezTo>
                      <a:pt x="10701" y="52290"/>
                      <a:pt x="13620" y="52776"/>
                      <a:pt x="16538" y="52776"/>
                    </a:cubicBezTo>
                    <a:cubicBezTo>
                      <a:pt x="19213" y="52776"/>
                      <a:pt x="21402" y="52533"/>
                      <a:pt x="23105" y="51803"/>
                    </a:cubicBezTo>
                    <a:cubicBezTo>
                      <a:pt x="24807" y="51074"/>
                      <a:pt x="26267" y="50101"/>
                      <a:pt x="27239" y="48642"/>
                    </a:cubicBezTo>
                    <a:cubicBezTo>
                      <a:pt x="28212" y="47182"/>
                      <a:pt x="28699" y="45237"/>
                      <a:pt x="28699" y="43048"/>
                    </a:cubicBezTo>
                    <a:cubicBezTo>
                      <a:pt x="28699" y="39886"/>
                      <a:pt x="27726" y="37454"/>
                      <a:pt x="25537" y="35995"/>
                    </a:cubicBezTo>
                    <a:cubicBezTo>
                      <a:pt x="23591" y="34292"/>
                      <a:pt x="20186" y="33563"/>
                      <a:pt x="16052" y="33563"/>
                    </a:cubicBezTo>
                    <a:cubicBezTo>
                      <a:pt x="14349" y="33563"/>
                      <a:pt x="12647" y="33806"/>
                      <a:pt x="10944" y="34049"/>
                    </a:cubicBezTo>
                    <a:cubicBezTo>
                      <a:pt x="9242" y="34292"/>
                      <a:pt x="7783" y="34779"/>
                      <a:pt x="6567" y="35022"/>
                    </a:cubicBezTo>
                    <a:lnTo>
                      <a:pt x="1216" y="32104"/>
                    </a:lnTo>
                    <a:lnTo>
                      <a:pt x="3648" y="0"/>
                    </a:lnTo>
                    <a:lnTo>
                      <a:pt x="37941" y="0"/>
                    </a:lnTo>
                    <a:lnTo>
                      <a:pt x="37941" y="11431"/>
                    </a:lnTo>
                    <a:lnTo>
                      <a:pt x="15322" y="11431"/>
                    </a:lnTo>
                    <a:lnTo>
                      <a:pt x="14106" y="23834"/>
                    </a:lnTo>
                    <a:cubicBezTo>
                      <a:pt x="15079" y="23591"/>
                      <a:pt x="16295" y="23348"/>
                      <a:pt x="17268" y="23348"/>
                    </a:cubicBezTo>
                    <a:cubicBezTo>
                      <a:pt x="18241" y="23348"/>
                      <a:pt x="19943" y="22618"/>
                      <a:pt x="22132" y="22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ihandform: Form 30">
                <a:extLst>
                  <a:ext uri="{FF2B5EF4-FFF2-40B4-BE49-F238E27FC236}">
                    <a16:creationId xmlns:a16="http://schemas.microsoft.com/office/drawing/2014/main" id="{8042F0A4-EB9A-23FC-84B2-7FFC1D3788B1}"/>
                  </a:ext>
                </a:extLst>
              </p:cNvPr>
              <p:cNvSpPr/>
              <p:nvPr/>
            </p:nvSpPr>
            <p:spPr>
              <a:xfrm>
                <a:off x="12495046" y="4345919"/>
                <a:ext cx="42075" cy="66639"/>
              </a:xfrm>
              <a:custGeom>
                <a:avLst/>
                <a:gdLst>
                  <a:gd name="connsiteX0" fmla="*/ 42075 w 42075"/>
                  <a:gd name="connsiteY0" fmla="*/ 47669 h 66639"/>
                  <a:gd name="connsiteX1" fmla="*/ 39157 w 42075"/>
                  <a:gd name="connsiteY1" fmla="*/ 57640 h 66639"/>
                  <a:gd name="connsiteX2" fmla="*/ 31131 w 42075"/>
                  <a:gd name="connsiteY2" fmla="*/ 64207 h 66639"/>
                  <a:gd name="connsiteX3" fmla="*/ 18241 w 42075"/>
                  <a:gd name="connsiteY3" fmla="*/ 66639 h 66639"/>
                  <a:gd name="connsiteX4" fmla="*/ 11674 w 42075"/>
                  <a:gd name="connsiteY4" fmla="*/ 66153 h 66639"/>
                  <a:gd name="connsiteX5" fmla="*/ 5594 w 42075"/>
                  <a:gd name="connsiteY5" fmla="*/ 64937 h 66639"/>
                  <a:gd name="connsiteX6" fmla="*/ 0 w 42075"/>
                  <a:gd name="connsiteY6" fmla="*/ 62748 h 66639"/>
                  <a:gd name="connsiteX7" fmla="*/ 0 w 42075"/>
                  <a:gd name="connsiteY7" fmla="*/ 49858 h 66639"/>
                  <a:gd name="connsiteX8" fmla="*/ 9485 w 42075"/>
                  <a:gd name="connsiteY8" fmla="*/ 53506 h 66639"/>
                  <a:gd name="connsiteX9" fmla="*/ 19457 w 42075"/>
                  <a:gd name="connsiteY9" fmla="*/ 55208 h 66639"/>
                  <a:gd name="connsiteX10" fmla="*/ 24807 w 42075"/>
                  <a:gd name="connsiteY10" fmla="*/ 54236 h 66639"/>
                  <a:gd name="connsiteX11" fmla="*/ 27726 w 42075"/>
                  <a:gd name="connsiteY11" fmla="*/ 51804 h 66639"/>
                  <a:gd name="connsiteX12" fmla="*/ 28699 w 42075"/>
                  <a:gd name="connsiteY12" fmla="*/ 48155 h 66639"/>
                  <a:gd name="connsiteX13" fmla="*/ 26996 w 42075"/>
                  <a:gd name="connsiteY13" fmla="*/ 44021 h 66639"/>
                  <a:gd name="connsiteX14" fmla="*/ 22375 w 42075"/>
                  <a:gd name="connsiteY14" fmla="*/ 40859 h 66639"/>
                  <a:gd name="connsiteX15" fmla="*/ 15809 w 42075"/>
                  <a:gd name="connsiteY15" fmla="*/ 37697 h 66639"/>
                  <a:gd name="connsiteX16" fmla="*/ 10944 w 42075"/>
                  <a:gd name="connsiteY16" fmla="*/ 35022 h 66639"/>
                  <a:gd name="connsiteX17" fmla="*/ 5837 w 42075"/>
                  <a:gd name="connsiteY17" fmla="*/ 31374 h 66639"/>
                  <a:gd name="connsiteX18" fmla="*/ 1946 w 42075"/>
                  <a:gd name="connsiteY18" fmla="*/ 26023 h 66639"/>
                  <a:gd name="connsiteX19" fmla="*/ 486 w 42075"/>
                  <a:gd name="connsiteY19" fmla="*/ 18484 h 66639"/>
                  <a:gd name="connsiteX20" fmla="*/ 3162 w 42075"/>
                  <a:gd name="connsiteY20" fmla="*/ 8512 h 66639"/>
                  <a:gd name="connsiteX21" fmla="*/ 10701 w 42075"/>
                  <a:gd name="connsiteY21" fmla="*/ 2189 h 66639"/>
                  <a:gd name="connsiteX22" fmla="*/ 22375 w 42075"/>
                  <a:gd name="connsiteY22" fmla="*/ 0 h 66639"/>
                  <a:gd name="connsiteX23" fmla="*/ 32104 w 42075"/>
                  <a:gd name="connsiteY23" fmla="*/ 1216 h 66639"/>
                  <a:gd name="connsiteX24" fmla="*/ 41589 w 42075"/>
                  <a:gd name="connsiteY24" fmla="*/ 4621 h 66639"/>
                  <a:gd name="connsiteX25" fmla="*/ 37211 w 42075"/>
                  <a:gd name="connsiteY25" fmla="*/ 15322 h 66639"/>
                  <a:gd name="connsiteX26" fmla="*/ 29185 w 42075"/>
                  <a:gd name="connsiteY26" fmla="*/ 12404 h 66639"/>
                  <a:gd name="connsiteX27" fmla="*/ 21889 w 42075"/>
                  <a:gd name="connsiteY27" fmla="*/ 11431 h 66639"/>
                  <a:gd name="connsiteX28" fmla="*/ 17511 w 42075"/>
                  <a:gd name="connsiteY28" fmla="*/ 12160 h 66639"/>
                  <a:gd name="connsiteX29" fmla="*/ 14836 w 42075"/>
                  <a:gd name="connsiteY29" fmla="*/ 14349 h 66639"/>
                  <a:gd name="connsiteX30" fmla="*/ 13863 w 42075"/>
                  <a:gd name="connsiteY30" fmla="*/ 17754 h 66639"/>
                  <a:gd name="connsiteX31" fmla="*/ 15322 w 42075"/>
                  <a:gd name="connsiteY31" fmla="*/ 21646 h 66639"/>
                  <a:gd name="connsiteX32" fmla="*/ 19457 w 42075"/>
                  <a:gd name="connsiteY32" fmla="*/ 24807 h 66639"/>
                  <a:gd name="connsiteX33" fmla="*/ 26267 w 42075"/>
                  <a:gd name="connsiteY33" fmla="*/ 28212 h 66639"/>
                  <a:gd name="connsiteX34" fmla="*/ 34779 w 42075"/>
                  <a:gd name="connsiteY34" fmla="*/ 33076 h 66639"/>
                  <a:gd name="connsiteX35" fmla="*/ 40129 w 42075"/>
                  <a:gd name="connsiteY35" fmla="*/ 39157 h 66639"/>
                  <a:gd name="connsiteX36" fmla="*/ 42075 w 42075"/>
                  <a:gd name="connsiteY36" fmla="*/ 47669 h 66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42075" h="66639">
                    <a:moveTo>
                      <a:pt x="42075" y="47669"/>
                    </a:moveTo>
                    <a:cubicBezTo>
                      <a:pt x="42075" y="51560"/>
                      <a:pt x="41102" y="54722"/>
                      <a:pt x="39157" y="57640"/>
                    </a:cubicBezTo>
                    <a:cubicBezTo>
                      <a:pt x="37211" y="60559"/>
                      <a:pt x="34536" y="62748"/>
                      <a:pt x="31131" y="64207"/>
                    </a:cubicBezTo>
                    <a:cubicBezTo>
                      <a:pt x="27483" y="65666"/>
                      <a:pt x="23348" y="66639"/>
                      <a:pt x="18241" y="66639"/>
                    </a:cubicBezTo>
                    <a:cubicBezTo>
                      <a:pt x="16052" y="66639"/>
                      <a:pt x="13863" y="66396"/>
                      <a:pt x="11674" y="66153"/>
                    </a:cubicBezTo>
                    <a:cubicBezTo>
                      <a:pt x="9485" y="65910"/>
                      <a:pt x="7539" y="65423"/>
                      <a:pt x="5594" y="64937"/>
                    </a:cubicBezTo>
                    <a:cubicBezTo>
                      <a:pt x="3648" y="64450"/>
                      <a:pt x="1702" y="63721"/>
                      <a:pt x="0" y="62748"/>
                    </a:cubicBezTo>
                    <a:lnTo>
                      <a:pt x="0" y="49858"/>
                    </a:lnTo>
                    <a:cubicBezTo>
                      <a:pt x="3162" y="51074"/>
                      <a:pt x="6323" y="52533"/>
                      <a:pt x="9485" y="53506"/>
                    </a:cubicBezTo>
                    <a:cubicBezTo>
                      <a:pt x="12890" y="54722"/>
                      <a:pt x="16052" y="55208"/>
                      <a:pt x="19457" y="55208"/>
                    </a:cubicBezTo>
                    <a:cubicBezTo>
                      <a:pt x="21646" y="55208"/>
                      <a:pt x="23591" y="54965"/>
                      <a:pt x="24807" y="54236"/>
                    </a:cubicBezTo>
                    <a:cubicBezTo>
                      <a:pt x="26023" y="53506"/>
                      <a:pt x="27239" y="52776"/>
                      <a:pt x="27726" y="51804"/>
                    </a:cubicBezTo>
                    <a:cubicBezTo>
                      <a:pt x="28212" y="50831"/>
                      <a:pt x="28699" y="49615"/>
                      <a:pt x="28699" y="48155"/>
                    </a:cubicBezTo>
                    <a:cubicBezTo>
                      <a:pt x="28699" y="46453"/>
                      <a:pt x="28212" y="45237"/>
                      <a:pt x="26996" y="44021"/>
                    </a:cubicBezTo>
                    <a:cubicBezTo>
                      <a:pt x="25780" y="42805"/>
                      <a:pt x="24321" y="41832"/>
                      <a:pt x="22375" y="40859"/>
                    </a:cubicBezTo>
                    <a:cubicBezTo>
                      <a:pt x="20430" y="39886"/>
                      <a:pt x="18241" y="38670"/>
                      <a:pt x="15809" y="37697"/>
                    </a:cubicBezTo>
                    <a:cubicBezTo>
                      <a:pt x="14349" y="36968"/>
                      <a:pt x="12647" y="35995"/>
                      <a:pt x="10944" y="35022"/>
                    </a:cubicBezTo>
                    <a:cubicBezTo>
                      <a:pt x="9242" y="34049"/>
                      <a:pt x="7539" y="32833"/>
                      <a:pt x="5837" y="31374"/>
                    </a:cubicBezTo>
                    <a:cubicBezTo>
                      <a:pt x="4135" y="29915"/>
                      <a:pt x="2919" y="27969"/>
                      <a:pt x="1946" y="26023"/>
                    </a:cubicBezTo>
                    <a:cubicBezTo>
                      <a:pt x="973" y="23834"/>
                      <a:pt x="486" y="21402"/>
                      <a:pt x="486" y="18484"/>
                    </a:cubicBezTo>
                    <a:cubicBezTo>
                      <a:pt x="486" y="14593"/>
                      <a:pt x="1459" y="11188"/>
                      <a:pt x="3162" y="8512"/>
                    </a:cubicBezTo>
                    <a:cubicBezTo>
                      <a:pt x="4864" y="5837"/>
                      <a:pt x="7539" y="3648"/>
                      <a:pt x="10701" y="2189"/>
                    </a:cubicBezTo>
                    <a:cubicBezTo>
                      <a:pt x="14106" y="730"/>
                      <a:pt x="17997" y="0"/>
                      <a:pt x="22375" y="0"/>
                    </a:cubicBezTo>
                    <a:cubicBezTo>
                      <a:pt x="25780" y="0"/>
                      <a:pt x="28942" y="486"/>
                      <a:pt x="32104" y="1216"/>
                    </a:cubicBezTo>
                    <a:cubicBezTo>
                      <a:pt x="35265" y="1946"/>
                      <a:pt x="38427" y="3162"/>
                      <a:pt x="41589" y="4621"/>
                    </a:cubicBezTo>
                    <a:lnTo>
                      <a:pt x="37211" y="15322"/>
                    </a:lnTo>
                    <a:cubicBezTo>
                      <a:pt x="34292" y="14106"/>
                      <a:pt x="31617" y="13133"/>
                      <a:pt x="29185" y="12404"/>
                    </a:cubicBezTo>
                    <a:cubicBezTo>
                      <a:pt x="26753" y="11674"/>
                      <a:pt x="24321" y="11431"/>
                      <a:pt x="21889" y="11431"/>
                    </a:cubicBezTo>
                    <a:cubicBezTo>
                      <a:pt x="20186" y="11431"/>
                      <a:pt x="18727" y="11674"/>
                      <a:pt x="17511" y="12160"/>
                    </a:cubicBezTo>
                    <a:cubicBezTo>
                      <a:pt x="16295" y="12647"/>
                      <a:pt x="15322" y="13376"/>
                      <a:pt x="14836" y="14349"/>
                    </a:cubicBezTo>
                    <a:cubicBezTo>
                      <a:pt x="14349" y="15322"/>
                      <a:pt x="13863" y="16538"/>
                      <a:pt x="13863" y="17754"/>
                    </a:cubicBezTo>
                    <a:cubicBezTo>
                      <a:pt x="13863" y="19213"/>
                      <a:pt x="14349" y="20673"/>
                      <a:pt x="15322" y="21646"/>
                    </a:cubicBezTo>
                    <a:cubicBezTo>
                      <a:pt x="16295" y="22618"/>
                      <a:pt x="17511" y="23834"/>
                      <a:pt x="19457" y="24807"/>
                    </a:cubicBezTo>
                    <a:cubicBezTo>
                      <a:pt x="21159" y="25780"/>
                      <a:pt x="23591" y="26996"/>
                      <a:pt x="26267" y="28212"/>
                    </a:cubicBezTo>
                    <a:cubicBezTo>
                      <a:pt x="29672" y="29671"/>
                      <a:pt x="32347" y="31374"/>
                      <a:pt x="34779" y="33076"/>
                    </a:cubicBezTo>
                    <a:cubicBezTo>
                      <a:pt x="37211" y="34779"/>
                      <a:pt x="38913" y="36725"/>
                      <a:pt x="40129" y="39157"/>
                    </a:cubicBezTo>
                    <a:cubicBezTo>
                      <a:pt x="41346" y="41589"/>
                      <a:pt x="42075" y="44264"/>
                      <a:pt x="42075" y="476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ihandform: Form 31">
                <a:extLst>
                  <a:ext uri="{FF2B5EF4-FFF2-40B4-BE49-F238E27FC236}">
                    <a16:creationId xmlns:a16="http://schemas.microsoft.com/office/drawing/2014/main" id="{7270A87D-B00D-3A9A-7F78-2985A6FCBC12}"/>
                  </a:ext>
                </a:extLst>
              </p:cNvPr>
              <p:cNvSpPr/>
              <p:nvPr/>
            </p:nvSpPr>
            <p:spPr>
              <a:xfrm>
                <a:off x="12552929" y="4346649"/>
                <a:ext cx="37454" cy="64936"/>
              </a:xfrm>
              <a:custGeom>
                <a:avLst/>
                <a:gdLst>
                  <a:gd name="connsiteX0" fmla="*/ 37454 w 37454"/>
                  <a:gd name="connsiteY0" fmla="*/ 64937 h 64936"/>
                  <a:gd name="connsiteX1" fmla="*/ 0 w 37454"/>
                  <a:gd name="connsiteY1" fmla="*/ 64937 h 64936"/>
                  <a:gd name="connsiteX2" fmla="*/ 0 w 37454"/>
                  <a:gd name="connsiteY2" fmla="*/ 0 h 64936"/>
                  <a:gd name="connsiteX3" fmla="*/ 37454 w 37454"/>
                  <a:gd name="connsiteY3" fmla="*/ 0 h 64936"/>
                  <a:gd name="connsiteX4" fmla="*/ 37454 w 37454"/>
                  <a:gd name="connsiteY4" fmla="*/ 11188 h 64936"/>
                  <a:gd name="connsiteX5" fmla="*/ 13863 w 37454"/>
                  <a:gd name="connsiteY5" fmla="*/ 11188 h 64936"/>
                  <a:gd name="connsiteX6" fmla="*/ 13863 w 37454"/>
                  <a:gd name="connsiteY6" fmla="*/ 25537 h 64936"/>
                  <a:gd name="connsiteX7" fmla="*/ 35995 w 37454"/>
                  <a:gd name="connsiteY7" fmla="*/ 25537 h 64936"/>
                  <a:gd name="connsiteX8" fmla="*/ 35995 w 37454"/>
                  <a:gd name="connsiteY8" fmla="*/ 36724 h 64936"/>
                  <a:gd name="connsiteX9" fmla="*/ 13863 w 37454"/>
                  <a:gd name="connsiteY9" fmla="*/ 36724 h 64936"/>
                  <a:gd name="connsiteX10" fmla="*/ 13863 w 37454"/>
                  <a:gd name="connsiteY10" fmla="*/ 53506 h 64936"/>
                  <a:gd name="connsiteX11" fmla="*/ 37454 w 37454"/>
                  <a:gd name="connsiteY11" fmla="*/ 53506 h 64936"/>
                  <a:gd name="connsiteX12" fmla="*/ 37454 w 37454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454" h="64936">
                    <a:moveTo>
                      <a:pt x="37454" y="64937"/>
                    </a:moveTo>
                    <a:lnTo>
                      <a:pt x="0" y="64937"/>
                    </a:lnTo>
                    <a:lnTo>
                      <a:pt x="0" y="0"/>
                    </a:lnTo>
                    <a:lnTo>
                      <a:pt x="37454" y="0"/>
                    </a:lnTo>
                    <a:lnTo>
                      <a:pt x="37454" y="11188"/>
                    </a:lnTo>
                    <a:lnTo>
                      <a:pt x="13863" y="11188"/>
                    </a:lnTo>
                    <a:lnTo>
                      <a:pt x="13863" y="25537"/>
                    </a:lnTo>
                    <a:lnTo>
                      <a:pt x="35995" y="25537"/>
                    </a:lnTo>
                    <a:lnTo>
                      <a:pt x="35995" y="36724"/>
                    </a:lnTo>
                    <a:lnTo>
                      <a:pt x="13863" y="36724"/>
                    </a:lnTo>
                    <a:lnTo>
                      <a:pt x="13863" y="53506"/>
                    </a:lnTo>
                    <a:lnTo>
                      <a:pt x="37454" y="53506"/>
                    </a:lnTo>
                    <a:lnTo>
                      <a:pt x="3745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ihandform: Form 32">
                <a:extLst>
                  <a:ext uri="{FF2B5EF4-FFF2-40B4-BE49-F238E27FC236}">
                    <a16:creationId xmlns:a16="http://schemas.microsoft.com/office/drawing/2014/main" id="{2602CA0C-B14D-501A-492D-DC95605A3A34}"/>
                  </a:ext>
                </a:extLst>
              </p:cNvPr>
              <p:cNvSpPr/>
              <p:nvPr/>
            </p:nvSpPr>
            <p:spPr>
              <a:xfrm>
                <a:off x="12604976" y="4345433"/>
                <a:ext cx="49371" cy="66882"/>
              </a:xfrm>
              <a:custGeom>
                <a:avLst/>
                <a:gdLst>
                  <a:gd name="connsiteX0" fmla="*/ 30644 w 49371"/>
                  <a:gd name="connsiteY0" fmla="*/ 11917 h 66882"/>
                  <a:gd name="connsiteX1" fmla="*/ 23591 w 49371"/>
                  <a:gd name="connsiteY1" fmla="*/ 13376 h 66882"/>
                  <a:gd name="connsiteX2" fmla="*/ 18484 w 49371"/>
                  <a:gd name="connsiteY2" fmla="*/ 17754 h 66882"/>
                  <a:gd name="connsiteX3" fmla="*/ 15322 w 49371"/>
                  <a:gd name="connsiteY3" fmla="*/ 24807 h 66882"/>
                  <a:gd name="connsiteX4" fmla="*/ 14349 w 49371"/>
                  <a:gd name="connsiteY4" fmla="*/ 34049 h 66882"/>
                  <a:gd name="connsiteX5" fmla="*/ 16052 w 49371"/>
                  <a:gd name="connsiteY5" fmla="*/ 45723 h 66882"/>
                  <a:gd name="connsiteX6" fmla="*/ 21402 w 49371"/>
                  <a:gd name="connsiteY6" fmla="*/ 53019 h 66882"/>
                  <a:gd name="connsiteX7" fmla="*/ 30644 w 49371"/>
                  <a:gd name="connsiteY7" fmla="*/ 55452 h 66882"/>
                  <a:gd name="connsiteX8" fmla="*/ 38670 w 49371"/>
                  <a:gd name="connsiteY8" fmla="*/ 54479 h 66882"/>
                  <a:gd name="connsiteX9" fmla="*/ 47182 w 49371"/>
                  <a:gd name="connsiteY9" fmla="*/ 52047 h 66882"/>
                  <a:gd name="connsiteX10" fmla="*/ 47182 w 49371"/>
                  <a:gd name="connsiteY10" fmla="*/ 63721 h 66882"/>
                  <a:gd name="connsiteX11" fmla="*/ 38670 w 49371"/>
                  <a:gd name="connsiteY11" fmla="*/ 66153 h 66882"/>
                  <a:gd name="connsiteX12" fmla="*/ 29185 w 49371"/>
                  <a:gd name="connsiteY12" fmla="*/ 66882 h 66882"/>
                  <a:gd name="connsiteX13" fmla="*/ 12647 w 49371"/>
                  <a:gd name="connsiteY13" fmla="*/ 62748 h 66882"/>
                  <a:gd name="connsiteX14" fmla="*/ 3162 w 49371"/>
                  <a:gd name="connsiteY14" fmla="*/ 51074 h 66882"/>
                  <a:gd name="connsiteX15" fmla="*/ 0 w 49371"/>
                  <a:gd name="connsiteY15" fmla="*/ 33563 h 66882"/>
                  <a:gd name="connsiteX16" fmla="*/ 1946 w 49371"/>
                  <a:gd name="connsiteY16" fmla="*/ 19943 h 66882"/>
                  <a:gd name="connsiteX17" fmla="*/ 7783 w 49371"/>
                  <a:gd name="connsiteY17" fmla="*/ 9242 h 66882"/>
                  <a:gd name="connsiteX18" fmla="*/ 17268 w 49371"/>
                  <a:gd name="connsiteY18" fmla="*/ 2432 h 66882"/>
                  <a:gd name="connsiteX19" fmla="*/ 30401 w 49371"/>
                  <a:gd name="connsiteY19" fmla="*/ 0 h 66882"/>
                  <a:gd name="connsiteX20" fmla="*/ 40129 w 49371"/>
                  <a:gd name="connsiteY20" fmla="*/ 1216 h 66882"/>
                  <a:gd name="connsiteX21" fmla="*/ 49371 w 49371"/>
                  <a:gd name="connsiteY21" fmla="*/ 4621 h 66882"/>
                  <a:gd name="connsiteX22" fmla="*/ 44994 w 49371"/>
                  <a:gd name="connsiteY22" fmla="*/ 15809 h 66882"/>
                  <a:gd name="connsiteX23" fmla="*/ 37697 w 49371"/>
                  <a:gd name="connsiteY23" fmla="*/ 12890 h 66882"/>
                  <a:gd name="connsiteX24" fmla="*/ 30644 w 49371"/>
                  <a:gd name="connsiteY24" fmla="*/ 11917 h 66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9371" h="66882">
                    <a:moveTo>
                      <a:pt x="30644" y="11917"/>
                    </a:moveTo>
                    <a:cubicBezTo>
                      <a:pt x="27969" y="11917"/>
                      <a:pt x="25780" y="12404"/>
                      <a:pt x="23591" y="13376"/>
                    </a:cubicBezTo>
                    <a:cubicBezTo>
                      <a:pt x="21646" y="14349"/>
                      <a:pt x="19943" y="15809"/>
                      <a:pt x="18484" y="17754"/>
                    </a:cubicBezTo>
                    <a:cubicBezTo>
                      <a:pt x="17025" y="19700"/>
                      <a:pt x="16052" y="21889"/>
                      <a:pt x="15322" y="24807"/>
                    </a:cubicBezTo>
                    <a:cubicBezTo>
                      <a:pt x="14593" y="27726"/>
                      <a:pt x="14349" y="30644"/>
                      <a:pt x="14349" y="34049"/>
                    </a:cubicBezTo>
                    <a:cubicBezTo>
                      <a:pt x="14349" y="38670"/>
                      <a:pt x="14836" y="42562"/>
                      <a:pt x="16052" y="45723"/>
                    </a:cubicBezTo>
                    <a:cubicBezTo>
                      <a:pt x="17268" y="48885"/>
                      <a:pt x="18970" y="51560"/>
                      <a:pt x="21402" y="53019"/>
                    </a:cubicBezTo>
                    <a:cubicBezTo>
                      <a:pt x="23834" y="54722"/>
                      <a:pt x="26996" y="55452"/>
                      <a:pt x="30644" y="55452"/>
                    </a:cubicBezTo>
                    <a:cubicBezTo>
                      <a:pt x="33320" y="55452"/>
                      <a:pt x="35995" y="55208"/>
                      <a:pt x="38670" y="54479"/>
                    </a:cubicBezTo>
                    <a:cubicBezTo>
                      <a:pt x="41346" y="53749"/>
                      <a:pt x="44264" y="53019"/>
                      <a:pt x="47182" y="52047"/>
                    </a:cubicBezTo>
                    <a:lnTo>
                      <a:pt x="47182" y="63721"/>
                    </a:lnTo>
                    <a:cubicBezTo>
                      <a:pt x="44264" y="64937"/>
                      <a:pt x="41589" y="65666"/>
                      <a:pt x="38670" y="66153"/>
                    </a:cubicBezTo>
                    <a:cubicBezTo>
                      <a:pt x="35995" y="66639"/>
                      <a:pt x="32833" y="66882"/>
                      <a:pt x="29185" y="66882"/>
                    </a:cubicBezTo>
                    <a:cubicBezTo>
                      <a:pt x="22618" y="66882"/>
                      <a:pt x="17025" y="65423"/>
                      <a:pt x="12647" y="62748"/>
                    </a:cubicBezTo>
                    <a:cubicBezTo>
                      <a:pt x="8269" y="60073"/>
                      <a:pt x="5107" y="56181"/>
                      <a:pt x="3162" y="51074"/>
                    </a:cubicBezTo>
                    <a:cubicBezTo>
                      <a:pt x="1216" y="45966"/>
                      <a:pt x="0" y="40129"/>
                      <a:pt x="0" y="33563"/>
                    </a:cubicBezTo>
                    <a:cubicBezTo>
                      <a:pt x="0" y="28699"/>
                      <a:pt x="730" y="24078"/>
                      <a:pt x="1946" y="19943"/>
                    </a:cubicBezTo>
                    <a:cubicBezTo>
                      <a:pt x="3162" y="15809"/>
                      <a:pt x="5351" y="12404"/>
                      <a:pt x="7783" y="9242"/>
                    </a:cubicBezTo>
                    <a:cubicBezTo>
                      <a:pt x="10215" y="6080"/>
                      <a:pt x="13620" y="3891"/>
                      <a:pt x="17268" y="2432"/>
                    </a:cubicBezTo>
                    <a:cubicBezTo>
                      <a:pt x="21159" y="730"/>
                      <a:pt x="25294" y="0"/>
                      <a:pt x="30401" y="0"/>
                    </a:cubicBezTo>
                    <a:cubicBezTo>
                      <a:pt x="33563" y="0"/>
                      <a:pt x="36725" y="486"/>
                      <a:pt x="40129" y="1216"/>
                    </a:cubicBezTo>
                    <a:cubicBezTo>
                      <a:pt x="43291" y="1946"/>
                      <a:pt x="46453" y="3162"/>
                      <a:pt x="49371" y="4621"/>
                    </a:cubicBezTo>
                    <a:lnTo>
                      <a:pt x="44994" y="15809"/>
                    </a:lnTo>
                    <a:cubicBezTo>
                      <a:pt x="42562" y="14593"/>
                      <a:pt x="40129" y="13620"/>
                      <a:pt x="37697" y="12890"/>
                    </a:cubicBezTo>
                    <a:cubicBezTo>
                      <a:pt x="35265" y="12160"/>
                      <a:pt x="33076" y="11917"/>
                      <a:pt x="30644" y="119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ihandform: Form 33">
                <a:extLst>
                  <a:ext uri="{FF2B5EF4-FFF2-40B4-BE49-F238E27FC236}">
                    <a16:creationId xmlns:a16="http://schemas.microsoft.com/office/drawing/2014/main" id="{0CAD2130-F9BB-A229-A9F5-F02CA3527C2E}"/>
                  </a:ext>
                </a:extLst>
              </p:cNvPr>
              <p:cNvSpPr/>
              <p:nvPr/>
            </p:nvSpPr>
            <p:spPr>
              <a:xfrm>
                <a:off x="12669426" y="4346406"/>
                <a:ext cx="53505" cy="66152"/>
              </a:xfrm>
              <a:custGeom>
                <a:avLst/>
                <a:gdLst>
                  <a:gd name="connsiteX0" fmla="*/ 53506 w 53505"/>
                  <a:gd name="connsiteY0" fmla="*/ 42318 h 66152"/>
                  <a:gd name="connsiteX1" fmla="*/ 50587 w 53505"/>
                  <a:gd name="connsiteY1" fmla="*/ 54479 h 66152"/>
                  <a:gd name="connsiteX2" fmla="*/ 41589 w 53505"/>
                  <a:gd name="connsiteY2" fmla="*/ 62991 h 66152"/>
                  <a:gd name="connsiteX3" fmla="*/ 26510 w 53505"/>
                  <a:gd name="connsiteY3" fmla="*/ 66153 h 66152"/>
                  <a:gd name="connsiteX4" fmla="*/ 6810 w 53505"/>
                  <a:gd name="connsiteY4" fmla="*/ 59586 h 66152"/>
                  <a:gd name="connsiteX5" fmla="*/ 0 w 53505"/>
                  <a:gd name="connsiteY5" fmla="*/ 42075 h 66152"/>
                  <a:gd name="connsiteX6" fmla="*/ 0 w 53505"/>
                  <a:gd name="connsiteY6" fmla="*/ 243 h 66152"/>
                  <a:gd name="connsiteX7" fmla="*/ 13620 w 53505"/>
                  <a:gd name="connsiteY7" fmla="*/ 243 h 66152"/>
                  <a:gd name="connsiteX8" fmla="*/ 13620 w 53505"/>
                  <a:gd name="connsiteY8" fmla="*/ 39886 h 66152"/>
                  <a:gd name="connsiteX9" fmla="*/ 16781 w 53505"/>
                  <a:gd name="connsiteY9" fmla="*/ 51074 h 66152"/>
                  <a:gd name="connsiteX10" fmla="*/ 26510 w 53505"/>
                  <a:gd name="connsiteY10" fmla="*/ 54236 h 66152"/>
                  <a:gd name="connsiteX11" fmla="*/ 33806 w 53505"/>
                  <a:gd name="connsiteY11" fmla="*/ 52776 h 66152"/>
                  <a:gd name="connsiteX12" fmla="*/ 37941 w 53505"/>
                  <a:gd name="connsiteY12" fmla="*/ 47912 h 66152"/>
                  <a:gd name="connsiteX13" fmla="*/ 39157 w 53505"/>
                  <a:gd name="connsiteY13" fmla="*/ 39643 h 66152"/>
                  <a:gd name="connsiteX14" fmla="*/ 39157 w 53505"/>
                  <a:gd name="connsiteY14" fmla="*/ 0 h 66152"/>
                  <a:gd name="connsiteX15" fmla="*/ 52776 w 53505"/>
                  <a:gd name="connsiteY15" fmla="*/ 0 h 66152"/>
                  <a:gd name="connsiteX16" fmla="*/ 52776 w 53505"/>
                  <a:gd name="connsiteY16" fmla="*/ 42318 h 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505" h="66152">
                    <a:moveTo>
                      <a:pt x="53506" y="42318"/>
                    </a:moveTo>
                    <a:cubicBezTo>
                      <a:pt x="53506" y="46696"/>
                      <a:pt x="52533" y="50831"/>
                      <a:pt x="50587" y="54479"/>
                    </a:cubicBezTo>
                    <a:cubicBezTo>
                      <a:pt x="48642" y="58127"/>
                      <a:pt x="45723" y="61045"/>
                      <a:pt x="41589" y="62991"/>
                    </a:cubicBezTo>
                    <a:cubicBezTo>
                      <a:pt x="37697" y="65180"/>
                      <a:pt x="32590" y="66153"/>
                      <a:pt x="26510" y="66153"/>
                    </a:cubicBezTo>
                    <a:cubicBezTo>
                      <a:pt x="17997" y="66153"/>
                      <a:pt x="11431" y="63964"/>
                      <a:pt x="6810" y="59586"/>
                    </a:cubicBezTo>
                    <a:cubicBezTo>
                      <a:pt x="2432" y="55208"/>
                      <a:pt x="0" y="49371"/>
                      <a:pt x="0" y="42075"/>
                    </a:cubicBezTo>
                    <a:lnTo>
                      <a:pt x="0" y="243"/>
                    </a:lnTo>
                    <a:lnTo>
                      <a:pt x="13620" y="243"/>
                    </a:lnTo>
                    <a:lnTo>
                      <a:pt x="13620" y="39886"/>
                    </a:lnTo>
                    <a:cubicBezTo>
                      <a:pt x="13620" y="45237"/>
                      <a:pt x="14593" y="48885"/>
                      <a:pt x="16781" y="51074"/>
                    </a:cubicBezTo>
                    <a:cubicBezTo>
                      <a:pt x="18970" y="53263"/>
                      <a:pt x="22132" y="54236"/>
                      <a:pt x="26510" y="54236"/>
                    </a:cubicBezTo>
                    <a:cubicBezTo>
                      <a:pt x="29428" y="54236"/>
                      <a:pt x="32104" y="53749"/>
                      <a:pt x="33806" y="52776"/>
                    </a:cubicBezTo>
                    <a:cubicBezTo>
                      <a:pt x="35752" y="51803"/>
                      <a:pt x="36968" y="50101"/>
                      <a:pt x="37941" y="47912"/>
                    </a:cubicBezTo>
                    <a:cubicBezTo>
                      <a:pt x="38913" y="45723"/>
                      <a:pt x="39157" y="43048"/>
                      <a:pt x="39157" y="39643"/>
                    </a:cubicBezTo>
                    <a:lnTo>
                      <a:pt x="39157" y="0"/>
                    </a:lnTo>
                    <a:lnTo>
                      <a:pt x="52776" y="0"/>
                    </a:lnTo>
                    <a:lnTo>
                      <a:pt x="52776" y="42318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ihandform: Form 34">
                <a:extLst>
                  <a:ext uri="{FF2B5EF4-FFF2-40B4-BE49-F238E27FC236}">
                    <a16:creationId xmlns:a16="http://schemas.microsoft.com/office/drawing/2014/main" id="{15EC5139-06B4-B71E-0633-EB7A30754AF3}"/>
                  </a:ext>
                </a:extLst>
              </p:cNvPr>
              <p:cNvSpPr/>
              <p:nvPr/>
            </p:nvSpPr>
            <p:spPr>
              <a:xfrm>
                <a:off x="12743119" y="4346649"/>
                <a:ext cx="51803" cy="65179"/>
              </a:xfrm>
              <a:custGeom>
                <a:avLst/>
                <a:gdLst>
                  <a:gd name="connsiteX0" fmla="*/ 18727 w 51803"/>
                  <a:gd name="connsiteY0" fmla="*/ 0 h 65179"/>
                  <a:gd name="connsiteX1" fmla="*/ 33320 w 51803"/>
                  <a:gd name="connsiteY1" fmla="*/ 2189 h 65179"/>
                  <a:gd name="connsiteX2" fmla="*/ 41832 w 51803"/>
                  <a:gd name="connsiteY2" fmla="*/ 8755 h 65179"/>
                  <a:gd name="connsiteX3" fmla="*/ 44750 w 51803"/>
                  <a:gd name="connsiteY3" fmla="*/ 19700 h 65179"/>
                  <a:gd name="connsiteX4" fmla="*/ 43048 w 51803"/>
                  <a:gd name="connsiteY4" fmla="*/ 27483 h 65179"/>
                  <a:gd name="connsiteX5" fmla="*/ 38670 w 51803"/>
                  <a:gd name="connsiteY5" fmla="*/ 33076 h 65179"/>
                  <a:gd name="connsiteX6" fmla="*/ 32590 w 51803"/>
                  <a:gd name="connsiteY6" fmla="*/ 36968 h 65179"/>
                  <a:gd name="connsiteX7" fmla="*/ 51804 w 51803"/>
                  <a:gd name="connsiteY7" fmla="*/ 65180 h 65179"/>
                  <a:gd name="connsiteX8" fmla="*/ 36481 w 51803"/>
                  <a:gd name="connsiteY8" fmla="*/ 65180 h 65179"/>
                  <a:gd name="connsiteX9" fmla="*/ 20916 w 51803"/>
                  <a:gd name="connsiteY9" fmla="*/ 40373 h 65179"/>
                  <a:gd name="connsiteX10" fmla="*/ 13620 w 51803"/>
                  <a:gd name="connsiteY10" fmla="*/ 40373 h 65179"/>
                  <a:gd name="connsiteX11" fmla="*/ 13620 w 51803"/>
                  <a:gd name="connsiteY11" fmla="*/ 65180 h 65179"/>
                  <a:gd name="connsiteX12" fmla="*/ 0 w 51803"/>
                  <a:gd name="connsiteY12" fmla="*/ 65180 h 65179"/>
                  <a:gd name="connsiteX13" fmla="*/ 0 w 51803"/>
                  <a:gd name="connsiteY13" fmla="*/ 243 h 65179"/>
                  <a:gd name="connsiteX14" fmla="*/ 18727 w 51803"/>
                  <a:gd name="connsiteY14" fmla="*/ 243 h 65179"/>
                  <a:gd name="connsiteX15" fmla="*/ 17754 w 51803"/>
                  <a:gd name="connsiteY15" fmla="*/ 11431 h 65179"/>
                  <a:gd name="connsiteX16" fmla="*/ 13620 w 51803"/>
                  <a:gd name="connsiteY16" fmla="*/ 11431 h 65179"/>
                  <a:gd name="connsiteX17" fmla="*/ 13620 w 51803"/>
                  <a:gd name="connsiteY17" fmla="*/ 28942 h 65179"/>
                  <a:gd name="connsiteX18" fmla="*/ 17997 w 51803"/>
                  <a:gd name="connsiteY18" fmla="*/ 28942 h 65179"/>
                  <a:gd name="connsiteX19" fmla="*/ 27726 w 51803"/>
                  <a:gd name="connsiteY19" fmla="*/ 26753 h 65179"/>
                  <a:gd name="connsiteX20" fmla="*/ 30644 w 51803"/>
                  <a:gd name="connsiteY20" fmla="*/ 19943 h 65179"/>
                  <a:gd name="connsiteX21" fmla="*/ 29185 w 51803"/>
                  <a:gd name="connsiteY21" fmla="*/ 15079 h 65179"/>
                  <a:gd name="connsiteX22" fmla="*/ 24807 w 51803"/>
                  <a:gd name="connsiteY22" fmla="*/ 12404 h 65179"/>
                  <a:gd name="connsiteX23" fmla="*/ 17754 w 51803"/>
                  <a:gd name="connsiteY23" fmla="*/ 11431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803" h="65179">
                    <a:moveTo>
                      <a:pt x="18727" y="0"/>
                    </a:moveTo>
                    <a:cubicBezTo>
                      <a:pt x="24564" y="0"/>
                      <a:pt x="29428" y="730"/>
                      <a:pt x="33320" y="2189"/>
                    </a:cubicBezTo>
                    <a:cubicBezTo>
                      <a:pt x="37211" y="3648"/>
                      <a:pt x="39886" y="5837"/>
                      <a:pt x="41832" y="8755"/>
                    </a:cubicBezTo>
                    <a:cubicBezTo>
                      <a:pt x="43778" y="11674"/>
                      <a:pt x="44750" y="15322"/>
                      <a:pt x="44750" y="19700"/>
                    </a:cubicBezTo>
                    <a:cubicBezTo>
                      <a:pt x="44750" y="22618"/>
                      <a:pt x="44264" y="25294"/>
                      <a:pt x="43048" y="27483"/>
                    </a:cubicBezTo>
                    <a:cubicBezTo>
                      <a:pt x="41832" y="29671"/>
                      <a:pt x="40373" y="31617"/>
                      <a:pt x="38670" y="33076"/>
                    </a:cubicBezTo>
                    <a:cubicBezTo>
                      <a:pt x="36725" y="34536"/>
                      <a:pt x="34779" y="35995"/>
                      <a:pt x="32590" y="36968"/>
                    </a:cubicBezTo>
                    <a:lnTo>
                      <a:pt x="51804" y="65180"/>
                    </a:lnTo>
                    <a:lnTo>
                      <a:pt x="36481" y="65180"/>
                    </a:lnTo>
                    <a:lnTo>
                      <a:pt x="20916" y="40373"/>
                    </a:lnTo>
                    <a:lnTo>
                      <a:pt x="13620" y="40373"/>
                    </a:lnTo>
                    <a:lnTo>
                      <a:pt x="13620" y="65180"/>
                    </a:lnTo>
                    <a:lnTo>
                      <a:pt x="0" y="65180"/>
                    </a:lnTo>
                    <a:lnTo>
                      <a:pt x="0" y="243"/>
                    </a:lnTo>
                    <a:lnTo>
                      <a:pt x="18727" y="243"/>
                    </a:lnTo>
                    <a:close/>
                    <a:moveTo>
                      <a:pt x="17754" y="11431"/>
                    </a:moveTo>
                    <a:lnTo>
                      <a:pt x="13620" y="11431"/>
                    </a:lnTo>
                    <a:lnTo>
                      <a:pt x="13620" y="28942"/>
                    </a:lnTo>
                    <a:lnTo>
                      <a:pt x="17997" y="28942"/>
                    </a:lnTo>
                    <a:cubicBezTo>
                      <a:pt x="22618" y="28942"/>
                      <a:pt x="25780" y="28212"/>
                      <a:pt x="27726" y="26753"/>
                    </a:cubicBezTo>
                    <a:cubicBezTo>
                      <a:pt x="29672" y="25294"/>
                      <a:pt x="30644" y="23105"/>
                      <a:pt x="30644" y="19943"/>
                    </a:cubicBezTo>
                    <a:cubicBezTo>
                      <a:pt x="30644" y="17997"/>
                      <a:pt x="30158" y="16295"/>
                      <a:pt x="29185" y="15079"/>
                    </a:cubicBezTo>
                    <a:cubicBezTo>
                      <a:pt x="28212" y="13863"/>
                      <a:pt x="26753" y="12890"/>
                      <a:pt x="24807" y="12404"/>
                    </a:cubicBezTo>
                    <a:cubicBezTo>
                      <a:pt x="23105" y="11674"/>
                      <a:pt x="20673" y="11431"/>
                      <a:pt x="17754" y="114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ihandform: Form 35">
                <a:extLst>
                  <a:ext uri="{FF2B5EF4-FFF2-40B4-BE49-F238E27FC236}">
                    <a16:creationId xmlns:a16="http://schemas.microsoft.com/office/drawing/2014/main" id="{E346D451-8A46-A658-269D-2344DCD708B0}"/>
                  </a:ext>
                </a:extLst>
              </p:cNvPr>
              <p:cNvSpPr/>
              <p:nvPr/>
            </p:nvSpPr>
            <p:spPr>
              <a:xfrm>
                <a:off x="12801732" y="4346649"/>
                <a:ext cx="29671" cy="64936"/>
              </a:xfrm>
              <a:custGeom>
                <a:avLst/>
                <a:gdLst>
                  <a:gd name="connsiteX0" fmla="*/ 29672 w 29671"/>
                  <a:gd name="connsiteY0" fmla="*/ 64937 h 64936"/>
                  <a:gd name="connsiteX1" fmla="*/ 0 w 29671"/>
                  <a:gd name="connsiteY1" fmla="*/ 64937 h 64936"/>
                  <a:gd name="connsiteX2" fmla="*/ 0 w 29671"/>
                  <a:gd name="connsiteY2" fmla="*/ 57154 h 64936"/>
                  <a:gd name="connsiteX3" fmla="*/ 8026 w 29671"/>
                  <a:gd name="connsiteY3" fmla="*/ 53506 h 64936"/>
                  <a:gd name="connsiteX4" fmla="*/ 8026 w 29671"/>
                  <a:gd name="connsiteY4" fmla="*/ 11431 h 64936"/>
                  <a:gd name="connsiteX5" fmla="*/ 0 w 29671"/>
                  <a:gd name="connsiteY5" fmla="*/ 7783 h 64936"/>
                  <a:gd name="connsiteX6" fmla="*/ 0 w 29671"/>
                  <a:gd name="connsiteY6" fmla="*/ 0 h 64936"/>
                  <a:gd name="connsiteX7" fmla="*/ 29672 w 29671"/>
                  <a:gd name="connsiteY7" fmla="*/ 0 h 64936"/>
                  <a:gd name="connsiteX8" fmla="*/ 29672 w 29671"/>
                  <a:gd name="connsiteY8" fmla="*/ 7783 h 64936"/>
                  <a:gd name="connsiteX9" fmla="*/ 21646 w 29671"/>
                  <a:gd name="connsiteY9" fmla="*/ 11431 h 64936"/>
                  <a:gd name="connsiteX10" fmla="*/ 21646 w 29671"/>
                  <a:gd name="connsiteY10" fmla="*/ 53506 h 64936"/>
                  <a:gd name="connsiteX11" fmla="*/ 29672 w 29671"/>
                  <a:gd name="connsiteY11" fmla="*/ 57154 h 64936"/>
                  <a:gd name="connsiteX12" fmla="*/ 29672 w 29671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71" h="64936">
                    <a:moveTo>
                      <a:pt x="29672" y="64937"/>
                    </a:moveTo>
                    <a:lnTo>
                      <a:pt x="0" y="64937"/>
                    </a:lnTo>
                    <a:lnTo>
                      <a:pt x="0" y="57154"/>
                    </a:lnTo>
                    <a:lnTo>
                      <a:pt x="8026" y="53506"/>
                    </a:lnTo>
                    <a:lnTo>
                      <a:pt x="8026" y="11431"/>
                    </a:lnTo>
                    <a:lnTo>
                      <a:pt x="0" y="7783"/>
                    </a:lnTo>
                    <a:lnTo>
                      <a:pt x="0" y="0"/>
                    </a:lnTo>
                    <a:lnTo>
                      <a:pt x="29672" y="0"/>
                    </a:lnTo>
                    <a:lnTo>
                      <a:pt x="29672" y="7783"/>
                    </a:lnTo>
                    <a:lnTo>
                      <a:pt x="21646" y="11431"/>
                    </a:lnTo>
                    <a:lnTo>
                      <a:pt x="21646" y="53506"/>
                    </a:lnTo>
                    <a:lnTo>
                      <a:pt x="29672" y="57154"/>
                    </a:lnTo>
                    <a:lnTo>
                      <a:pt x="29672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ihandform: Form 36">
                <a:extLst>
                  <a:ext uri="{FF2B5EF4-FFF2-40B4-BE49-F238E27FC236}">
                    <a16:creationId xmlns:a16="http://schemas.microsoft.com/office/drawing/2014/main" id="{0E7C8F80-7AA9-12D5-6870-6CC9DB34741A}"/>
                  </a:ext>
                </a:extLst>
              </p:cNvPr>
              <p:cNvSpPr/>
              <p:nvPr/>
            </p:nvSpPr>
            <p:spPr>
              <a:xfrm>
                <a:off x="12846482" y="4346406"/>
                <a:ext cx="57640" cy="65179"/>
              </a:xfrm>
              <a:custGeom>
                <a:avLst/>
                <a:gdLst>
                  <a:gd name="connsiteX0" fmla="*/ 57641 w 57640"/>
                  <a:gd name="connsiteY0" fmla="*/ 65180 h 65179"/>
                  <a:gd name="connsiteX1" fmla="*/ 40129 w 57640"/>
                  <a:gd name="connsiteY1" fmla="*/ 65180 h 65179"/>
                  <a:gd name="connsiteX2" fmla="*/ 11917 w 57640"/>
                  <a:gd name="connsiteY2" fmla="*/ 16052 h 65179"/>
                  <a:gd name="connsiteX3" fmla="*/ 11431 w 57640"/>
                  <a:gd name="connsiteY3" fmla="*/ 16052 h 65179"/>
                  <a:gd name="connsiteX4" fmla="*/ 11674 w 57640"/>
                  <a:gd name="connsiteY4" fmla="*/ 22132 h 65179"/>
                  <a:gd name="connsiteX5" fmla="*/ 11917 w 57640"/>
                  <a:gd name="connsiteY5" fmla="*/ 28212 h 65179"/>
                  <a:gd name="connsiteX6" fmla="*/ 12160 w 57640"/>
                  <a:gd name="connsiteY6" fmla="*/ 34292 h 65179"/>
                  <a:gd name="connsiteX7" fmla="*/ 12160 w 57640"/>
                  <a:gd name="connsiteY7" fmla="*/ 64937 h 65179"/>
                  <a:gd name="connsiteX8" fmla="*/ 0 w 57640"/>
                  <a:gd name="connsiteY8" fmla="*/ 64937 h 65179"/>
                  <a:gd name="connsiteX9" fmla="*/ 0 w 57640"/>
                  <a:gd name="connsiteY9" fmla="*/ 0 h 65179"/>
                  <a:gd name="connsiteX10" fmla="*/ 17268 w 57640"/>
                  <a:gd name="connsiteY10" fmla="*/ 0 h 65179"/>
                  <a:gd name="connsiteX11" fmla="*/ 45480 w 57640"/>
                  <a:gd name="connsiteY11" fmla="*/ 48642 h 65179"/>
                  <a:gd name="connsiteX12" fmla="*/ 45723 w 57640"/>
                  <a:gd name="connsiteY12" fmla="*/ 48642 h 65179"/>
                  <a:gd name="connsiteX13" fmla="*/ 45480 w 57640"/>
                  <a:gd name="connsiteY13" fmla="*/ 42562 h 65179"/>
                  <a:gd name="connsiteX14" fmla="*/ 45237 w 57640"/>
                  <a:gd name="connsiteY14" fmla="*/ 36725 h 65179"/>
                  <a:gd name="connsiteX15" fmla="*/ 44994 w 57640"/>
                  <a:gd name="connsiteY15" fmla="*/ 30887 h 65179"/>
                  <a:gd name="connsiteX16" fmla="*/ 44994 w 57640"/>
                  <a:gd name="connsiteY16" fmla="*/ 243 h 65179"/>
                  <a:gd name="connsiteX17" fmla="*/ 57397 w 57640"/>
                  <a:gd name="connsiteY17" fmla="*/ 243 h 65179"/>
                  <a:gd name="connsiteX18" fmla="*/ 57397 w 57640"/>
                  <a:gd name="connsiteY18" fmla="*/ 65180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640" h="65179">
                    <a:moveTo>
                      <a:pt x="57641" y="65180"/>
                    </a:moveTo>
                    <a:lnTo>
                      <a:pt x="40129" y="65180"/>
                    </a:lnTo>
                    <a:lnTo>
                      <a:pt x="11917" y="16052"/>
                    </a:lnTo>
                    <a:lnTo>
                      <a:pt x="11431" y="16052"/>
                    </a:lnTo>
                    <a:cubicBezTo>
                      <a:pt x="11674" y="17997"/>
                      <a:pt x="11674" y="20186"/>
                      <a:pt x="11674" y="22132"/>
                    </a:cubicBezTo>
                    <a:cubicBezTo>
                      <a:pt x="11674" y="24078"/>
                      <a:pt x="11917" y="26267"/>
                      <a:pt x="11917" y="28212"/>
                    </a:cubicBezTo>
                    <a:cubicBezTo>
                      <a:pt x="11917" y="30158"/>
                      <a:pt x="12160" y="32347"/>
                      <a:pt x="12160" y="34292"/>
                    </a:cubicBezTo>
                    <a:lnTo>
                      <a:pt x="12160" y="64937"/>
                    </a:lnTo>
                    <a:lnTo>
                      <a:pt x="0" y="64937"/>
                    </a:lnTo>
                    <a:lnTo>
                      <a:pt x="0" y="0"/>
                    </a:lnTo>
                    <a:lnTo>
                      <a:pt x="17268" y="0"/>
                    </a:lnTo>
                    <a:lnTo>
                      <a:pt x="45480" y="48642"/>
                    </a:lnTo>
                    <a:lnTo>
                      <a:pt x="45723" y="48642"/>
                    </a:lnTo>
                    <a:cubicBezTo>
                      <a:pt x="45723" y="46696"/>
                      <a:pt x="45480" y="44750"/>
                      <a:pt x="45480" y="42562"/>
                    </a:cubicBezTo>
                    <a:cubicBezTo>
                      <a:pt x="45480" y="40616"/>
                      <a:pt x="45237" y="38670"/>
                      <a:pt x="45237" y="36725"/>
                    </a:cubicBezTo>
                    <a:cubicBezTo>
                      <a:pt x="45237" y="34779"/>
                      <a:pt x="44994" y="32833"/>
                      <a:pt x="44994" y="30887"/>
                    </a:cubicBezTo>
                    <a:lnTo>
                      <a:pt x="44994" y="243"/>
                    </a:lnTo>
                    <a:lnTo>
                      <a:pt x="57397" y="243"/>
                    </a:lnTo>
                    <a:lnTo>
                      <a:pt x="57397" y="65180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ihandform: Form 37">
                <a:extLst>
                  <a:ext uri="{FF2B5EF4-FFF2-40B4-BE49-F238E27FC236}">
                    <a16:creationId xmlns:a16="http://schemas.microsoft.com/office/drawing/2014/main" id="{D28B4811-84C9-6E16-5478-67D8591B0ECC}"/>
                  </a:ext>
                </a:extLst>
              </p:cNvPr>
              <p:cNvSpPr/>
              <p:nvPr/>
            </p:nvSpPr>
            <p:spPr>
              <a:xfrm>
                <a:off x="12921877" y="4345190"/>
                <a:ext cx="53262" cy="67125"/>
              </a:xfrm>
              <a:custGeom>
                <a:avLst/>
                <a:gdLst>
                  <a:gd name="connsiteX0" fmla="*/ 27483 w 53262"/>
                  <a:gd name="connsiteY0" fmla="*/ 29915 h 67125"/>
                  <a:gd name="connsiteX1" fmla="*/ 53263 w 53262"/>
                  <a:gd name="connsiteY1" fmla="*/ 29915 h 67125"/>
                  <a:gd name="connsiteX2" fmla="*/ 53263 w 53262"/>
                  <a:gd name="connsiteY2" fmla="*/ 63477 h 67125"/>
                  <a:gd name="connsiteX3" fmla="*/ 42562 w 53262"/>
                  <a:gd name="connsiteY3" fmla="*/ 66153 h 67125"/>
                  <a:gd name="connsiteX4" fmla="*/ 30158 w 53262"/>
                  <a:gd name="connsiteY4" fmla="*/ 67126 h 67125"/>
                  <a:gd name="connsiteX5" fmla="*/ 13620 w 53262"/>
                  <a:gd name="connsiteY5" fmla="*/ 63234 h 67125"/>
                  <a:gd name="connsiteX6" fmla="*/ 3405 w 53262"/>
                  <a:gd name="connsiteY6" fmla="*/ 52047 h 67125"/>
                  <a:gd name="connsiteX7" fmla="*/ 0 w 53262"/>
                  <a:gd name="connsiteY7" fmla="*/ 33563 h 67125"/>
                  <a:gd name="connsiteX8" fmla="*/ 3891 w 53262"/>
                  <a:gd name="connsiteY8" fmla="*/ 15809 h 67125"/>
                  <a:gd name="connsiteX9" fmla="*/ 15322 w 53262"/>
                  <a:gd name="connsiteY9" fmla="*/ 4135 h 67125"/>
                  <a:gd name="connsiteX10" fmla="*/ 33806 w 53262"/>
                  <a:gd name="connsiteY10" fmla="*/ 0 h 67125"/>
                  <a:gd name="connsiteX11" fmla="*/ 44021 w 53262"/>
                  <a:gd name="connsiteY11" fmla="*/ 973 h 67125"/>
                  <a:gd name="connsiteX12" fmla="*/ 53020 w 53262"/>
                  <a:gd name="connsiteY12" fmla="*/ 3891 h 67125"/>
                  <a:gd name="connsiteX13" fmla="*/ 48399 w 53262"/>
                  <a:gd name="connsiteY13" fmla="*/ 14836 h 67125"/>
                  <a:gd name="connsiteX14" fmla="*/ 41589 w 53262"/>
                  <a:gd name="connsiteY14" fmla="*/ 12404 h 67125"/>
                  <a:gd name="connsiteX15" fmla="*/ 33563 w 53262"/>
                  <a:gd name="connsiteY15" fmla="*/ 11431 h 67125"/>
                  <a:gd name="connsiteX16" fmla="*/ 23105 w 53262"/>
                  <a:gd name="connsiteY16" fmla="*/ 14106 h 67125"/>
                  <a:gd name="connsiteX17" fmla="*/ 16295 w 53262"/>
                  <a:gd name="connsiteY17" fmla="*/ 21889 h 67125"/>
                  <a:gd name="connsiteX18" fmla="*/ 13863 w 53262"/>
                  <a:gd name="connsiteY18" fmla="*/ 33563 h 67125"/>
                  <a:gd name="connsiteX19" fmla="*/ 15565 w 53262"/>
                  <a:gd name="connsiteY19" fmla="*/ 44750 h 67125"/>
                  <a:gd name="connsiteX20" fmla="*/ 20916 w 53262"/>
                  <a:gd name="connsiteY20" fmla="*/ 52533 h 67125"/>
                  <a:gd name="connsiteX21" fmla="*/ 30644 w 53262"/>
                  <a:gd name="connsiteY21" fmla="*/ 55208 h 67125"/>
                  <a:gd name="connsiteX22" fmla="*/ 35509 w 53262"/>
                  <a:gd name="connsiteY22" fmla="*/ 54965 h 67125"/>
                  <a:gd name="connsiteX23" fmla="*/ 39400 w 53262"/>
                  <a:gd name="connsiteY23" fmla="*/ 54236 h 67125"/>
                  <a:gd name="connsiteX24" fmla="*/ 39400 w 53262"/>
                  <a:gd name="connsiteY24" fmla="*/ 40616 h 67125"/>
                  <a:gd name="connsiteX25" fmla="*/ 27239 w 53262"/>
                  <a:gd name="connsiteY25" fmla="*/ 40616 h 67125"/>
                  <a:gd name="connsiteX26" fmla="*/ 27239 w 53262"/>
                  <a:gd name="connsiteY26" fmla="*/ 29915 h 6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262" h="67125">
                    <a:moveTo>
                      <a:pt x="27483" y="29915"/>
                    </a:moveTo>
                    <a:lnTo>
                      <a:pt x="53263" y="29915"/>
                    </a:lnTo>
                    <a:lnTo>
                      <a:pt x="53263" y="63477"/>
                    </a:lnTo>
                    <a:cubicBezTo>
                      <a:pt x="49858" y="64694"/>
                      <a:pt x="46453" y="65423"/>
                      <a:pt x="42562" y="66153"/>
                    </a:cubicBezTo>
                    <a:cubicBezTo>
                      <a:pt x="38913" y="66882"/>
                      <a:pt x="34779" y="67126"/>
                      <a:pt x="30158" y="67126"/>
                    </a:cubicBezTo>
                    <a:cubicBezTo>
                      <a:pt x="23835" y="67126"/>
                      <a:pt x="18241" y="65910"/>
                      <a:pt x="13620" y="63234"/>
                    </a:cubicBezTo>
                    <a:cubicBezTo>
                      <a:pt x="8999" y="60802"/>
                      <a:pt x="5594" y="56911"/>
                      <a:pt x="3405" y="52047"/>
                    </a:cubicBezTo>
                    <a:cubicBezTo>
                      <a:pt x="973" y="47182"/>
                      <a:pt x="0" y="40859"/>
                      <a:pt x="0" y="33563"/>
                    </a:cubicBezTo>
                    <a:cubicBezTo>
                      <a:pt x="0" y="26753"/>
                      <a:pt x="1216" y="20916"/>
                      <a:pt x="3891" y="15809"/>
                    </a:cubicBezTo>
                    <a:cubicBezTo>
                      <a:pt x="6567" y="10701"/>
                      <a:pt x="10458" y="7053"/>
                      <a:pt x="15322" y="4135"/>
                    </a:cubicBezTo>
                    <a:cubicBezTo>
                      <a:pt x="20430" y="1459"/>
                      <a:pt x="26510" y="0"/>
                      <a:pt x="33806" y="0"/>
                    </a:cubicBezTo>
                    <a:cubicBezTo>
                      <a:pt x="37211" y="0"/>
                      <a:pt x="40616" y="243"/>
                      <a:pt x="44021" y="973"/>
                    </a:cubicBezTo>
                    <a:cubicBezTo>
                      <a:pt x="47426" y="1702"/>
                      <a:pt x="50344" y="2675"/>
                      <a:pt x="53020" y="3891"/>
                    </a:cubicBezTo>
                    <a:lnTo>
                      <a:pt x="48399" y="14836"/>
                    </a:lnTo>
                    <a:cubicBezTo>
                      <a:pt x="46453" y="13863"/>
                      <a:pt x="44021" y="12890"/>
                      <a:pt x="41589" y="12404"/>
                    </a:cubicBezTo>
                    <a:cubicBezTo>
                      <a:pt x="39157" y="11674"/>
                      <a:pt x="36481" y="11431"/>
                      <a:pt x="33563" y="11431"/>
                    </a:cubicBezTo>
                    <a:cubicBezTo>
                      <a:pt x="29672" y="11431"/>
                      <a:pt x="26023" y="12404"/>
                      <a:pt x="23105" y="14106"/>
                    </a:cubicBezTo>
                    <a:cubicBezTo>
                      <a:pt x="20186" y="15809"/>
                      <a:pt x="17997" y="18484"/>
                      <a:pt x="16295" y="21889"/>
                    </a:cubicBezTo>
                    <a:cubicBezTo>
                      <a:pt x="14593" y="25294"/>
                      <a:pt x="13863" y="29185"/>
                      <a:pt x="13863" y="33563"/>
                    </a:cubicBezTo>
                    <a:cubicBezTo>
                      <a:pt x="13863" y="37697"/>
                      <a:pt x="14349" y="41589"/>
                      <a:pt x="15565" y="44750"/>
                    </a:cubicBezTo>
                    <a:cubicBezTo>
                      <a:pt x="16781" y="47912"/>
                      <a:pt x="18484" y="50587"/>
                      <a:pt x="20916" y="52533"/>
                    </a:cubicBezTo>
                    <a:cubicBezTo>
                      <a:pt x="23348" y="54479"/>
                      <a:pt x="26753" y="55208"/>
                      <a:pt x="30644" y="55208"/>
                    </a:cubicBezTo>
                    <a:cubicBezTo>
                      <a:pt x="32590" y="55208"/>
                      <a:pt x="34292" y="55208"/>
                      <a:pt x="35509" y="54965"/>
                    </a:cubicBezTo>
                    <a:cubicBezTo>
                      <a:pt x="36968" y="54722"/>
                      <a:pt x="38184" y="54479"/>
                      <a:pt x="39400" y="54236"/>
                    </a:cubicBezTo>
                    <a:lnTo>
                      <a:pt x="39400" y="40616"/>
                    </a:lnTo>
                    <a:lnTo>
                      <a:pt x="27239" y="40616"/>
                    </a:lnTo>
                    <a:lnTo>
                      <a:pt x="27239" y="29915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ihandform: Form 38">
                <a:extLst>
                  <a:ext uri="{FF2B5EF4-FFF2-40B4-BE49-F238E27FC236}">
                    <a16:creationId xmlns:a16="http://schemas.microsoft.com/office/drawing/2014/main" id="{49F8E2CF-1863-30B9-D26D-BD2DD419A802}"/>
                  </a:ext>
                </a:extLst>
              </p:cNvPr>
              <p:cNvSpPr/>
              <p:nvPr/>
            </p:nvSpPr>
            <p:spPr>
              <a:xfrm>
                <a:off x="13015999" y="4346649"/>
                <a:ext cx="49128" cy="64936"/>
              </a:xfrm>
              <a:custGeom>
                <a:avLst/>
                <a:gdLst>
                  <a:gd name="connsiteX0" fmla="*/ 31374 w 49128"/>
                  <a:gd name="connsiteY0" fmla="*/ 64937 h 64936"/>
                  <a:gd name="connsiteX1" fmla="*/ 17754 w 49128"/>
                  <a:gd name="connsiteY1" fmla="*/ 64937 h 64936"/>
                  <a:gd name="connsiteX2" fmla="*/ 17754 w 49128"/>
                  <a:gd name="connsiteY2" fmla="*/ 11431 h 64936"/>
                  <a:gd name="connsiteX3" fmla="*/ 0 w 49128"/>
                  <a:gd name="connsiteY3" fmla="*/ 11431 h 64936"/>
                  <a:gd name="connsiteX4" fmla="*/ 0 w 49128"/>
                  <a:gd name="connsiteY4" fmla="*/ 0 h 64936"/>
                  <a:gd name="connsiteX5" fmla="*/ 49128 w 49128"/>
                  <a:gd name="connsiteY5" fmla="*/ 0 h 64936"/>
                  <a:gd name="connsiteX6" fmla="*/ 49128 w 49128"/>
                  <a:gd name="connsiteY6" fmla="*/ 11431 h 64936"/>
                  <a:gd name="connsiteX7" fmla="*/ 31374 w 49128"/>
                  <a:gd name="connsiteY7" fmla="*/ 11431 h 64936"/>
                  <a:gd name="connsiteX8" fmla="*/ 31374 w 49128"/>
                  <a:gd name="connsiteY8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128" h="64936">
                    <a:moveTo>
                      <a:pt x="31374" y="64937"/>
                    </a:moveTo>
                    <a:lnTo>
                      <a:pt x="17754" y="64937"/>
                    </a:lnTo>
                    <a:lnTo>
                      <a:pt x="17754" y="11431"/>
                    </a:lnTo>
                    <a:lnTo>
                      <a:pt x="0" y="11431"/>
                    </a:lnTo>
                    <a:lnTo>
                      <a:pt x="0" y="0"/>
                    </a:lnTo>
                    <a:lnTo>
                      <a:pt x="49128" y="0"/>
                    </a:lnTo>
                    <a:lnTo>
                      <a:pt x="49128" y="11431"/>
                    </a:lnTo>
                    <a:lnTo>
                      <a:pt x="31374" y="11431"/>
                    </a:lnTo>
                    <a:lnTo>
                      <a:pt x="3137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ihandform: Form 39">
                <a:extLst>
                  <a:ext uri="{FF2B5EF4-FFF2-40B4-BE49-F238E27FC236}">
                    <a16:creationId xmlns:a16="http://schemas.microsoft.com/office/drawing/2014/main" id="{C3B5FA24-0FD6-F851-969A-74B5A932F1D1}"/>
                  </a:ext>
                </a:extLst>
              </p:cNvPr>
              <p:cNvSpPr/>
              <p:nvPr/>
            </p:nvSpPr>
            <p:spPr>
              <a:xfrm>
                <a:off x="13079233" y="4346649"/>
                <a:ext cx="53019" cy="64936"/>
              </a:xfrm>
              <a:custGeom>
                <a:avLst/>
                <a:gdLst>
                  <a:gd name="connsiteX0" fmla="*/ 53019 w 53019"/>
                  <a:gd name="connsiteY0" fmla="*/ 64937 h 64936"/>
                  <a:gd name="connsiteX1" fmla="*/ 39400 w 53019"/>
                  <a:gd name="connsiteY1" fmla="*/ 64937 h 64936"/>
                  <a:gd name="connsiteX2" fmla="*/ 39400 w 53019"/>
                  <a:gd name="connsiteY2" fmla="*/ 36968 h 64936"/>
                  <a:gd name="connsiteX3" fmla="*/ 13620 w 53019"/>
                  <a:gd name="connsiteY3" fmla="*/ 36968 h 64936"/>
                  <a:gd name="connsiteX4" fmla="*/ 13620 w 53019"/>
                  <a:gd name="connsiteY4" fmla="*/ 64937 h 64936"/>
                  <a:gd name="connsiteX5" fmla="*/ 0 w 53019"/>
                  <a:gd name="connsiteY5" fmla="*/ 64937 h 64936"/>
                  <a:gd name="connsiteX6" fmla="*/ 0 w 53019"/>
                  <a:gd name="connsiteY6" fmla="*/ 0 h 64936"/>
                  <a:gd name="connsiteX7" fmla="*/ 13620 w 53019"/>
                  <a:gd name="connsiteY7" fmla="*/ 0 h 64936"/>
                  <a:gd name="connsiteX8" fmla="*/ 13620 w 53019"/>
                  <a:gd name="connsiteY8" fmla="*/ 25537 h 64936"/>
                  <a:gd name="connsiteX9" fmla="*/ 39400 w 53019"/>
                  <a:gd name="connsiteY9" fmla="*/ 25537 h 64936"/>
                  <a:gd name="connsiteX10" fmla="*/ 39400 w 53019"/>
                  <a:gd name="connsiteY10" fmla="*/ 0 h 64936"/>
                  <a:gd name="connsiteX11" fmla="*/ 53019 w 53019"/>
                  <a:gd name="connsiteY11" fmla="*/ 0 h 64936"/>
                  <a:gd name="connsiteX12" fmla="*/ 53019 w 53019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019" h="64936">
                    <a:moveTo>
                      <a:pt x="53019" y="64937"/>
                    </a:moveTo>
                    <a:lnTo>
                      <a:pt x="39400" y="64937"/>
                    </a:lnTo>
                    <a:lnTo>
                      <a:pt x="39400" y="36968"/>
                    </a:lnTo>
                    <a:lnTo>
                      <a:pt x="13620" y="36968"/>
                    </a:lnTo>
                    <a:lnTo>
                      <a:pt x="13620" y="64937"/>
                    </a:lnTo>
                    <a:lnTo>
                      <a:pt x="0" y="64937"/>
                    </a:lnTo>
                    <a:lnTo>
                      <a:pt x="0" y="0"/>
                    </a:lnTo>
                    <a:lnTo>
                      <a:pt x="13620" y="0"/>
                    </a:lnTo>
                    <a:lnTo>
                      <a:pt x="13620" y="25537"/>
                    </a:lnTo>
                    <a:lnTo>
                      <a:pt x="39400" y="25537"/>
                    </a:lnTo>
                    <a:lnTo>
                      <a:pt x="39400" y="0"/>
                    </a:lnTo>
                    <a:lnTo>
                      <a:pt x="53019" y="0"/>
                    </a:lnTo>
                    <a:lnTo>
                      <a:pt x="53019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ihandform: Form 40">
                <a:extLst>
                  <a:ext uri="{FF2B5EF4-FFF2-40B4-BE49-F238E27FC236}">
                    <a16:creationId xmlns:a16="http://schemas.microsoft.com/office/drawing/2014/main" id="{13973760-831F-59C3-1CDE-C7270E1D7E43}"/>
                  </a:ext>
                </a:extLst>
              </p:cNvPr>
              <p:cNvSpPr/>
              <p:nvPr/>
            </p:nvSpPr>
            <p:spPr>
              <a:xfrm>
                <a:off x="13152682" y="4346649"/>
                <a:ext cx="37454" cy="64936"/>
              </a:xfrm>
              <a:custGeom>
                <a:avLst/>
                <a:gdLst>
                  <a:gd name="connsiteX0" fmla="*/ 37454 w 37454"/>
                  <a:gd name="connsiteY0" fmla="*/ 64937 h 64936"/>
                  <a:gd name="connsiteX1" fmla="*/ 0 w 37454"/>
                  <a:gd name="connsiteY1" fmla="*/ 64937 h 64936"/>
                  <a:gd name="connsiteX2" fmla="*/ 0 w 37454"/>
                  <a:gd name="connsiteY2" fmla="*/ 0 h 64936"/>
                  <a:gd name="connsiteX3" fmla="*/ 37454 w 37454"/>
                  <a:gd name="connsiteY3" fmla="*/ 0 h 64936"/>
                  <a:gd name="connsiteX4" fmla="*/ 37454 w 37454"/>
                  <a:gd name="connsiteY4" fmla="*/ 11188 h 64936"/>
                  <a:gd name="connsiteX5" fmla="*/ 13863 w 37454"/>
                  <a:gd name="connsiteY5" fmla="*/ 11188 h 64936"/>
                  <a:gd name="connsiteX6" fmla="*/ 13863 w 37454"/>
                  <a:gd name="connsiteY6" fmla="*/ 25537 h 64936"/>
                  <a:gd name="connsiteX7" fmla="*/ 35995 w 37454"/>
                  <a:gd name="connsiteY7" fmla="*/ 25537 h 64936"/>
                  <a:gd name="connsiteX8" fmla="*/ 35995 w 37454"/>
                  <a:gd name="connsiteY8" fmla="*/ 36724 h 64936"/>
                  <a:gd name="connsiteX9" fmla="*/ 13863 w 37454"/>
                  <a:gd name="connsiteY9" fmla="*/ 36724 h 64936"/>
                  <a:gd name="connsiteX10" fmla="*/ 13863 w 37454"/>
                  <a:gd name="connsiteY10" fmla="*/ 53506 h 64936"/>
                  <a:gd name="connsiteX11" fmla="*/ 37454 w 37454"/>
                  <a:gd name="connsiteY11" fmla="*/ 53506 h 64936"/>
                  <a:gd name="connsiteX12" fmla="*/ 37454 w 37454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454" h="64936">
                    <a:moveTo>
                      <a:pt x="37454" y="64937"/>
                    </a:moveTo>
                    <a:lnTo>
                      <a:pt x="0" y="64937"/>
                    </a:lnTo>
                    <a:lnTo>
                      <a:pt x="0" y="0"/>
                    </a:lnTo>
                    <a:lnTo>
                      <a:pt x="37454" y="0"/>
                    </a:lnTo>
                    <a:lnTo>
                      <a:pt x="37454" y="11188"/>
                    </a:lnTo>
                    <a:lnTo>
                      <a:pt x="13863" y="11188"/>
                    </a:lnTo>
                    <a:lnTo>
                      <a:pt x="13863" y="25537"/>
                    </a:lnTo>
                    <a:lnTo>
                      <a:pt x="35995" y="25537"/>
                    </a:lnTo>
                    <a:lnTo>
                      <a:pt x="35995" y="36724"/>
                    </a:lnTo>
                    <a:lnTo>
                      <a:pt x="13863" y="36724"/>
                    </a:lnTo>
                    <a:lnTo>
                      <a:pt x="13863" y="53506"/>
                    </a:lnTo>
                    <a:lnTo>
                      <a:pt x="37454" y="53506"/>
                    </a:lnTo>
                    <a:lnTo>
                      <a:pt x="3745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380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02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ihandform: Form 41">
            <a:extLst>
              <a:ext uri="{FF2B5EF4-FFF2-40B4-BE49-F238E27FC236}">
                <a16:creationId xmlns:a16="http://schemas.microsoft.com/office/drawing/2014/main" id="{785052BF-00B1-9D08-77CE-D0FEED1D7AE1}"/>
              </a:ext>
            </a:extLst>
          </p:cNvPr>
          <p:cNvSpPr/>
          <p:nvPr userDrawn="1"/>
        </p:nvSpPr>
        <p:spPr>
          <a:xfrm>
            <a:off x="8149747" y="635905"/>
            <a:ext cx="932111" cy="1324940"/>
          </a:xfrm>
          <a:custGeom>
            <a:avLst/>
            <a:gdLst>
              <a:gd name="connsiteX0" fmla="*/ 517149 w 517149"/>
              <a:gd name="connsiteY0" fmla="*/ 368504 h 735096"/>
              <a:gd name="connsiteX1" fmla="*/ 503766 w 517149"/>
              <a:gd name="connsiteY1" fmla="*/ 522406 h 735096"/>
              <a:gd name="connsiteX2" fmla="*/ 459794 w 517149"/>
              <a:gd name="connsiteY2" fmla="*/ 637594 h 735096"/>
              <a:gd name="connsiteX3" fmla="*/ 379976 w 517149"/>
              <a:gd name="connsiteY3" fmla="*/ 710243 h 735096"/>
              <a:gd name="connsiteX4" fmla="*/ 258575 w 517149"/>
              <a:gd name="connsiteY4" fmla="*/ 735097 h 735096"/>
              <a:gd name="connsiteX5" fmla="*/ 111842 w 517149"/>
              <a:gd name="connsiteY5" fmla="*/ 691125 h 735096"/>
              <a:gd name="connsiteX6" fmla="*/ 27244 w 517149"/>
              <a:gd name="connsiteY6" fmla="*/ 564945 h 735096"/>
              <a:gd name="connsiteX7" fmla="*/ 0 w 517149"/>
              <a:gd name="connsiteY7" fmla="*/ 368504 h 735096"/>
              <a:gd name="connsiteX8" fmla="*/ 24376 w 517149"/>
              <a:gd name="connsiteY8" fmla="*/ 170152 h 735096"/>
              <a:gd name="connsiteX9" fmla="*/ 106106 w 517149"/>
              <a:gd name="connsiteY9" fmla="*/ 43972 h 735096"/>
              <a:gd name="connsiteX10" fmla="*/ 258575 w 517149"/>
              <a:gd name="connsiteY10" fmla="*/ 0 h 735096"/>
              <a:gd name="connsiteX11" fmla="*/ 404829 w 517149"/>
              <a:gd name="connsiteY11" fmla="*/ 43494 h 735096"/>
              <a:gd name="connsiteX12" fmla="*/ 489428 w 517149"/>
              <a:gd name="connsiteY12" fmla="*/ 169675 h 735096"/>
              <a:gd name="connsiteX13" fmla="*/ 517149 w 517149"/>
              <a:gd name="connsiteY13" fmla="*/ 368504 h 735096"/>
              <a:gd name="connsiteX14" fmla="*/ 192617 w 517149"/>
              <a:gd name="connsiteY14" fmla="*/ 368504 h 735096"/>
              <a:gd name="connsiteX15" fmla="*/ 198352 w 517149"/>
              <a:gd name="connsiteY15" fmla="*/ 485604 h 735096"/>
              <a:gd name="connsiteX16" fmla="*/ 217948 w 517149"/>
              <a:gd name="connsiteY16" fmla="*/ 556819 h 735096"/>
              <a:gd name="connsiteX17" fmla="*/ 259053 w 517149"/>
              <a:gd name="connsiteY17" fmla="*/ 580717 h 735096"/>
              <a:gd name="connsiteX18" fmla="*/ 300157 w 517149"/>
              <a:gd name="connsiteY18" fmla="*/ 557297 h 735096"/>
              <a:gd name="connsiteX19" fmla="*/ 319753 w 517149"/>
              <a:gd name="connsiteY19" fmla="*/ 486082 h 735096"/>
              <a:gd name="connsiteX20" fmla="*/ 325488 w 517149"/>
              <a:gd name="connsiteY20" fmla="*/ 368026 h 735096"/>
              <a:gd name="connsiteX21" fmla="*/ 319753 w 517149"/>
              <a:gd name="connsiteY21" fmla="*/ 249015 h 735096"/>
              <a:gd name="connsiteX22" fmla="*/ 300157 w 517149"/>
              <a:gd name="connsiteY22" fmla="*/ 177322 h 735096"/>
              <a:gd name="connsiteX23" fmla="*/ 259053 w 517149"/>
              <a:gd name="connsiteY23" fmla="*/ 153424 h 735096"/>
              <a:gd name="connsiteX24" fmla="*/ 217948 w 517149"/>
              <a:gd name="connsiteY24" fmla="*/ 177322 h 735096"/>
              <a:gd name="connsiteX25" fmla="*/ 198352 w 517149"/>
              <a:gd name="connsiteY25" fmla="*/ 249015 h 735096"/>
              <a:gd name="connsiteX26" fmla="*/ 192617 w 517149"/>
              <a:gd name="connsiteY26" fmla="*/ 368504 h 73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7149" h="735096">
                <a:moveTo>
                  <a:pt x="517149" y="368504"/>
                </a:moveTo>
                <a:cubicBezTo>
                  <a:pt x="517149" y="425859"/>
                  <a:pt x="512848" y="477479"/>
                  <a:pt x="503766" y="522406"/>
                </a:cubicBezTo>
                <a:cubicBezTo>
                  <a:pt x="494685" y="567334"/>
                  <a:pt x="479869" y="606049"/>
                  <a:pt x="459794" y="637594"/>
                </a:cubicBezTo>
                <a:cubicBezTo>
                  <a:pt x="439242" y="669139"/>
                  <a:pt x="412955" y="693515"/>
                  <a:pt x="379976" y="710243"/>
                </a:cubicBezTo>
                <a:cubicBezTo>
                  <a:pt x="346997" y="726972"/>
                  <a:pt x="306848" y="735097"/>
                  <a:pt x="258575" y="735097"/>
                </a:cubicBezTo>
                <a:cubicBezTo>
                  <a:pt x="198830" y="735097"/>
                  <a:pt x="150079" y="720280"/>
                  <a:pt x="111842" y="691125"/>
                </a:cubicBezTo>
                <a:cubicBezTo>
                  <a:pt x="73605" y="661492"/>
                  <a:pt x="44928" y="619432"/>
                  <a:pt x="27244" y="564945"/>
                </a:cubicBezTo>
                <a:cubicBezTo>
                  <a:pt x="9081" y="509980"/>
                  <a:pt x="0" y="444499"/>
                  <a:pt x="0" y="368504"/>
                </a:cubicBezTo>
                <a:cubicBezTo>
                  <a:pt x="0" y="291075"/>
                  <a:pt x="8125" y="224639"/>
                  <a:pt x="24376" y="170152"/>
                </a:cubicBezTo>
                <a:cubicBezTo>
                  <a:pt x="40626" y="115187"/>
                  <a:pt x="67870" y="73127"/>
                  <a:pt x="106106" y="43972"/>
                </a:cubicBezTo>
                <a:cubicBezTo>
                  <a:pt x="144343" y="14339"/>
                  <a:pt x="195006" y="0"/>
                  <a:pt x="258575" y="0"/>
                </a:cubicBezTo>
                <a:cubicBezTo>
                  <a:pt x="317841" y="0"/>
                  <a:pt x="367071" y="14339"/>
                  <a:pt x="404829" y="43494"/>
                </a:cubicBezTo>
                <a:cubicBezTo>
                  <a:pt x="443066" y="72649"/>
                  <a:pt x="471265" y="114710"/>
                  <a:pt x="489428" y="169675"/>
                </a:cubicBezTo>
                <a:cubicBezTo>
                  <a:pt x="508068" y="224639"/>
                  <a:pt x="517149" y="291075"/>
                  <a:pt x="517149" y="368504"/>
                </a:cubicBezTo>
                <a:close/>
                <a:moveTo>
                  <a:pt x="192617" y="368504"/>
                </a:moveTo>
                <a:cubicBezTo>
                  <a:pt x="192617" y="415344"/>
                  <a:pt x="194528" y="454537"/>
                  <a:pt x="198352" y="485604"/>
                </a:cubicBezTo>
                <a:cubicBezTo>
                  <a:pt x="202176" y="517149"/>
                  <a:pt x="208389" y="540569"/>
                  <a:pt x="217948" y="556819"/>
                </a:cubicBezTo>
                <a:cubicBezTo>
                  <a:pt x="227507" y="573070"/>
                  <a:pt x="240890" y="580717"/>
                  <a:pt x="259053" y="580717"/>
                </a:cubicBezTo>
                <a:cubicBezTo>
                  <a:pt x="277215" y="580717"/>
                  <a:pt x="290598" y="573070"/>
                  <a:pt x="300157" y="557297"/>
                </a:cubicBezTo>
                <a:cubicBezTo>
                  <a:pt x="309716" y="541525"/>
                  <a:pt x="315929" y="517627"/>
                  <a:pt x="319753" y="486082"/>
                </a:cubicBezTo>
                <a:cubicBezTo>
                  <a:pt x="323577" y="454537"/>
                  <a:pt x="325488" y="414866"/>
                  <a:pt x="325488" y="368026"/>
                </a:cubicBezTo>
                <a:cubicBezTo>
                  <a:pt x="325488" y="320709"/>
                  <a:pt x="323577" y="281038"/>
                  <a:pt x="319753" y="249015"/>
                </a:cubicBezTo>
                <a:cubicBezTo>
                  <a:pt x="315929" y="217470"/>
                  <a:pt x="309716" y="193572"/>
                  <a:pt x="300157" y="177322"/>
                </a:cubicBezTo>
                <a:cubicBezTo>
                  <a:pt x="290598" y="161071"/>
                  <a:pt x="277215" y="153424"/>
                  <a:pt x="259053" y="153424"/>
                </a:cubicBezTo>
                <a:cubicBezTo>
                  <a:pt x="240890" y="153424"/>
                  <a:pt x="227507" y="161549"/>
                  <a:pt x="217948" y="177322"/>
                </a:cubicBezTo>
                <a:cubicBezTo>
                  <a:pt x="208389" y="193572"/>
                  <a:pt x="202176" y="217470"/>
                  <a:pt x="198352" y="249015"/>
                </a:cubicBezTo>
                <a:cubicBezTo>
                  <a:pt x="194050" y="281516"/>
                  <a:pt x="192617" y="321187"/>
                  <a:pt x="192617" y="368504"/>
                </a:cubicBez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ihandform: Form 42">
            <a:extLst>
              <a:ext uri="{FF2B5EF4-FFF2-40B4-BE49-F238E27FC236}">
                <a16:creationId xmlns:a16="http://schemas.microsoft.com/office/drawing/2014/main" id="{F85F68DB-02D2-D051-DF2B-D3E578F2AB2A}"/>
              </a:ext>
            </a:extLst>
          </p:cNvPr>
          <p:cNvSpPr/>
          <p:nvPr userDrawn="1"/>
        </p:nvSpPr>
        <p:spPr>
          <a:xfrm>
            <a:off x="7075493" y="635905"/>
            <a:ext cx="932110" cy="1324940"/>
          </a:xfrm>
          <a:custGeom>
            <a:avLst/>
            <a:gdLst>
              <a:gd name="connsiteX0" fmla="*/ 517149 w 517148"/>
              <a:gd name="connsiteY0" fmla="*/ 368504 h 735096"/>
              <a:gd name="connsiteX1" fmla="*/ 503766 w 517148"/>
              <a:gd name="connsiteY1" fmla="*/ 522406 h 735096"/>
              <a:gd name="connsiteX2" fmla="*/ 459794 w 517148"/>
              <a:gd name="connsiteY2" fmla="*/ 637594 h 735096"/>
              <a:gd name="connsiteX3" fmla="*/ 379976 w 517148"/>
              <a:gd name="connsiteY3" fmla="*/ 710243 h 735096"/>
              <a:gd name="connsiteX4" fmla="*/ 258574 w 517148"/>
              <a:gd name="connsiteY4" fmla="*/ 735097 h 735096"/>
              <a:gd name="connsiteX5" fmla="*/ 111842 w 517148"/>
              <a:gd name="connsiteY5" fmla="*/ 691125 h 735096"/>
              <a:gd name="connsiteX6" fmla="*/ 27244 w 517148"/>
              <a:gd name="connsiteY6" fmla="*/ 564945 h 735096"/>
              <a:gd name="connsiteX7" fmla="*/ 0 w 517148"/>
              <a:gd name="connsiteY7" fmla="*/ 368504 h 735096"/>
              <a:gd name="connsiteX8" fmla="*/ 24376 w 517148"/>
              <a:gd name="connsiteY8" fmla="*/ 170152 h 735096"/>
              <a:gd name="connsiteX9" fmla="*/ 106106 w 517148"/>
              <a:gd name="connsiteY9" fmla="*/ 43972 h 735096"/>
              <a:gd name="connsiteX10" fmla="*/ 258574 w 517148"/>
              <a:gd name="connsiteY10" fmla="*/ 0 h 735096"/>
              <a:gd name="connsiteX11" fmla="*/ 404829 w 517148"/>
              <a:gd name="connsiteY11" fmla="*/ 43494 h 735096"/>
              <a:gd name="connsiteX12" fmla="*/ 489428 w 517148"/>
              <a:gd name="connsiteY12" fmla="*/ 169675 h 735096"/>
              <a:gd name="connsiteX13" fmla="*/ 517149 w 517148"/>
              <a:gd name="connsiteY13" fmla="*/ 368504 h 735096"/>
              <a:gd name="connsiteX14" fmla="*/ 192139 w 517148"/>
              <a:gd name="connsiteY14" fmla="*/ 368504 h 735096"/>
              <a:gd name="connsiteX15" fmla="*/ 197874 w 517148"/>
              <a:gd name="connsiteY15" fmla="*/ 485604 h 735096"/>
              <a:gd name="connsiteX16" fmla="*/ 217470 w 517148"/>
              <a:gd name="connsiteY16" fmla="*/ 556819 h 735096"/>
              <a:gd name="connsiteX17" fmla="*/ 258574 w 517148"/>
              <a:gd name="connsiteY17" fmla="*/ 580717 h 735096"/>
              <a:gd name="connsiteX18" fmla="*/ 299679 w 517148"/>
              <a:gd name="connsiteY18" fmla="*/ 557297 h 735096"/>
              <a:gd name="connsiteX19" fmla="*/ 319275 w 517148"/>
              <a:gd name="connsiteY19" fmla="*/ 486082 h 735096"/>
              <a:gd name="connsiteX20" fmla="*/ 325011 w 517148"/>
              <a:gd name="connsiteY20" fmla="*/ 368026 h 735096"/>
              <a:gd name="connsiteX21" fmla="*/ 319275 w 517148"/>
              <a:gd name="connsiteY21" fmla="*/ 249015 h 735096"/>
              <a:gd name="connsiteX22" fmla="*/ 299679 w 517148"/>
              <a:gd name="connsiteY22" fmla="*/ 177322 h 735096"/>
              <a:gd name="connsiteX23" fmla="*/ 258574 w 517148"/>
              <a:gd name="connsiteY23" fmla="*/ 153424 h 735096"/>
              <a:gd name="connsiteX24" fmla="*/ 217470 w 517148"/>
              <a:gd name="connsiteY24" fmla="*/ 177322 h 735096"/>
              <a:gd name="connsiteX25" fmla="*/ 197874 w 517148"/>
              <a:gd name="connsiteY25" fmla="*/ 249015 h 735096"/>
              <a:gd name="connsiteX26" fmla="*/ 192139 w 517148"/>
              <a:gd name="connsiteY26" fmla="*/ 368504 h 735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7148" h="735096">
                <a:moveTo>
                  <a:pt x="517149" y="368504"/>
                </a:moveTo>
                <a:cubicBezTo>
                  <a:pt x="517149" y="425859"/>
                  <a:pt x="512847" y="477479"/>
                  <a:pt x="503766" y="522406"/>
                </a:cubicBezTo>
                <a:cubicBezTo>
                  <a:pt x="494685" y="567334"/>
                  <a:pt x="479868" y="606049"/>
                  <a:pt x="459794" y="637594"/>
                </a:cubicBezTo>
                <a:cubicBezTo>
                  <a:pt x="439242" y="669139"/>
                  <a:pt x="412955" y="693515"/>
                  <a:pt x="379976" y="710243"/>
                </a:cubicBezTo>
                <a:cubicBezTo>
                  <a:pt x="346997" y="726972"/>
                  <a:pt x="306848" y="735097"/>
                  <a:pt x="258574" y="735097"/>
                </a:cubicBezTo>
                <a:cubicBezTo>
                  <a:pt x="198830" y="735097"/>
                  <a:pt x="150078" y="720280"/>
                  <a:pt x="111842" y="691125"/>
                </a:cubicBezTo>
                <a:cubicBezTo>
                  <a:pt x="73605" y="661492"/>
                  <a:pt x="44928" y="619432"/>
                  <a:pt x="27244" y="564945"/>
                </a:cubicBezTo>
                <a:cubicBezTo>
                  <a:pt x="9081" y="509980"/>
                  <a:pt x="0" y="444499"/>
                  <a:pt x="0" y="368504"/>
                </a:cubicBezTo>
                <a:cubicBezTo>
                  <a:pt x="0" y="291075"/>
                  <a:pt x="8125" y="224639"/>
                  <a:pt x="24376" y="170152"/>
                </a:cubicBezTo>
                <a:cubicBezTo>
                  <a:pt x="40626" y="115187"/>
                  <a:pt x="67870" y="73127"/>
                  <a:pt x="106106" y="43972"/>
                </a:cubicBezTo>
                <a:cubicBezTo>
                  <a:pt x="144343" y="14339"/>
                  <a:pt x="195006" y="0"/>
                  <a:pt x="258574" y="0"/>
                </a:cubicBezTo>
                <a:cubicBezTo>
                  <a:pt x="317841" y="0"/>
                  <a:pt x="367071" y="14339"/>
                  <a:pt x="404829" y="43494"/>
                </a:cubicBezTo>
                <a:cubicBezTo>
                  <a:pt x="443066" y="72649"/>
                  <a:pt x="471265" y="114710"/>
                  <a:pt x="489428" y="169675"/>
                </a:cubicBezTo>
                <a:cubicBezTo>
                  <a:pt x="508068" y="224639"/>
                  <a:pt x="517149" y="291075"/>
                  <a:pt x="517149" y="368504"/>
                </a:cubicBezTo>
                <a:close/>
                <a:moveTo>
                  <a:pt x="192139" y="368504"/>
                </a:moveTo>
                <a:cubicBezTo>
                  <a:pt x="192139" y="415344"/>
                  <a:pt x="194050" y="454537"/>
                  <a:pt x="197874" y="485604"/>
                </a:cubicBezTo>
                <a:cubicBezTo>
                  <a:pt x="201698" y="517149"/>
                  <a:pt x="207911" y="540569"/>
                  <a:pt x="217470" y="556819"/>
                </a:cubicBezTo>
                <a:cubicBezTo>
                  <a:pt x="227029" y="573070"/>
                  <a:pt x="240412" y="580717"/>
                  <a:pt x="258574" y="580717"/>
                </a:cubicBezTo>
                <a:cubicBezTo>
                  <a:pt x="276737" y="580717"/>
                  <a:pt x="290120" y="573070"/>
                  <a:pt x="299679" y="557297"/>
                </a:cubicBezTo>
                <a:cubicBezTo>
                  <a:pt x="309238" y="541525"/>
                  <a:pt x="315451" y="517627"/>
                  <a:pt x="319275" y="486082"/>
                </a:cubicBezTo>
                <a:cubicBezTo>
                  <a:pt x="323099" y="454537"/>
                  <a:pt x="325011" y="414866"/>
                  <a:pt x="325011" y="368026"/>
                </a:cubicBezTo>
                <a:cubicBezTo>
                  <a:pt x="325011" y="320709"/>
                  <a:pt x="323099" y="281038"/>
                  <a:pt x="319275" y="249015"/>
                </a:cubicBezTo>
                <a:cubicBezTo>
                  <a:pt x="315451" y="217470"/>
                  <a:pt x="309238" y="193572"/>
                  <a:pt x="299679" y="177322"/>
                </a:cubicBezTo>
                <a:cubicBezTo>
                  <a:pt x="290120" y="161071"/>
                  <a:pt x="276737" y="153424"/>
                  <a:pt x="258574" y="153424"/>
                </a:cubicBezTo>
                <a:cubicBezTo>
                  <a:pt x="240412" y="153424"/>
                  <a:pt x="227029" y="161549"/>
                  <a:pt x="217470" y="177322"/>
                </a:cubicBezTo>
                <a:cubicBezTo>
                  <a:pt x="207911" y="193572"/>
                  <a:pt x="201698" y="217470"/>
                  <a:pt x="197874" y="249015"/>
                </a:cubicBezTo>
                <a:cubicBezTo>
                  <a:pt x="194050" y="281516"/>
                  <a:pt x="192139" y="321187"/>
                  <a:pt x="192139" y="368504"/>
                </a:cubicBez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ihandform: Form 43">
            <a:extLst>
              <a:ext uri="{FF2B5EF4-FFF2-40B4-BE49-F238E27FC236}">
                <a16:creationId xmlns:a16="http://schemas.microsoft.com/office/drawing/2014/main" id="{04B1F201-546E-9B07-EA09-1230832F0594}"/>
              </a:ext>
            </a:extLst>
          </p:cNvPr>
          <p:cNvSpPr>
            <a:spLocks/>
          </p:cNvSpPr>
          <p:nvPr userDrawn="1"/>
        </p:nvSpPr>
        <p:spPr>
          <a:xfrm>
            <a:off x="6587040" y="651411"/>
            <a:ext cx="354926" cy="1291343"/>
          </a:xfrm>
          <a:custGeom>
            <a:avLst/>
            <a:gdLst>
              <a:gd name="connsiteX0" fmla="*/ 0 w 196918"/>
              <a:gd name="connsiteY0" fmla="*/ 0 h 716456"/>
              <a:gd name="connsiteX1" fmla="*/ 196918 w 196918"/>
              <a:gd name="connsiteY1" fmla="*/ 0 h 716456"/>
              <a:gd name="connsiteX2" fmla="*/ 196918 w 196918"/>
              <a:gd name="connsiteY2" fmla="*/ 716457 h 716456"/>
              <a:gd name="connsiteX3" fmla="*/ 0 w 196918"/>
              <a:gd name="connsiteY3" fmla="*/ 716457 h 7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918" h="716456">
                <a:moveTo>
                  <a:pt x="0" y="0"/>
                </a:moveTo>
                <a:lnTo>
                  <a:pt x="196918" y="0"/>
                </a:lnTo>
                <a:lnTo>
                  <a:pt x="196918" y="716457"/>
                </a:lnTo>
                <a:lnTo>
                  <a:pt x="0" y="716457"/>
                </a:ln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ihandform: Form 44">
            <a:extLst>
              <a:ext uri="{FF2B5EF4-FFF2-40B4-BE49-F238E27FC236}">
                <a16:creationId xmlns:a16="http://schemas.microsoft.com/office/drawing/2014/main" id="{D8DAFC70-54E9-FC82-65F9-51417FA2B3FB}"/>
              </a:ext>
            </a:extLst>
          </p:cNvPr>
          <p:cNvSpPr/>
          <p:nvPr userDrawn="1"/>
        </p:nvSpPr>
        <p:spPr>
          <a:xfrm>
            <a:off x="6096000" y="651903"/>
            <a:ext cx="360093" cy="403043"/>
          </a:xfrm>
          <a:custGeom>
            <a:avLst/>
            <a:gdLst>
              <a:gd name="connsiteX0" fmla="*/ 12905 w 199785"/>
              <a:gd name="connsiteY0" fmla="*/ 89104 h 223614"/>
              <a:gd name="connsiteX1" fmla="*/ 161071 w 199785"/>
              <a:gd name="connsiteY1" fmla="*/ 3550 h 223614"/>
              <a:gd name="connsiteX2" fmla="*/ 199786 w 199785"/>
              <a:gd name="connsiteY2" fmla="*/ 26014 h 223614"/>
              <a:gd name="connsiteX3" fmla="*/ 199786 w 199785"/>
              <a:gd name="connsiteY3" fmla="*/ 197601 h 223614"/>
              <a:gd name="connsiteX4" fmla="*/ 161071 w 199785"/>
              <a:gd name="connsiteY4" fmla="*/ 220065 h 223614"/>
              <a:gd name="connsiteX5" fmla="*/ 12905 w 199785"/>
              <a:gd name="connsiteY5" fmla="*/ 134510 h 223614"/>
              <a:gd name="connsiteX6" fmla="*/ 12905 w 199785"/>
              <a:gd name="connsiteY6" fmla="*/ 89104 h 223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785" h="223614">
                <a:moveTo>
                  <a:pt x="12905" y="89104"/>
                </a:moveTo>
                <a:lnTo>
                  <a:pt x="161071" y="3550"/>
                </a:lnTo>
                <a:cubicBezTo>
                  <a:pt x="178278" y="-6487"/>
                  <a:pt x="199786" y="5940"/>
                  <a:pt x="199786" y="26014"/>
                </a:cubicBezTo>
                <a:lnTo>
                  <a:pt x="199786" y="197601"/>
                </a:lnTo>
                <a:cubicBezTo>
                  <a:pt x="199786" y="217675"/>
                  <a:pt x="178278" y="230102"/>
                  <a:pt x="161071" y="220065"/>
                </a:cubicBezTo>
                <a:lnTo>
                  <a:pt x="12905" y="134510"/>
                </a:lnTo>
                <a:cubicBezTo>
                  <a:pt x="-4302" y="123995"/>
                  <a:pt x="-4302" y="99142"/>
                  <a:pt x="12905" y="89104"/>
                </a:cubicBez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ihandform: Form 45">
            <a:extLst>
              <a:ext uri="{FF2B5EF4-FFF2-40B4-BE49-F238E27FC236}">
                <a16:creationId xmlns:a16="http://schemas.microsoft.com/office/drawing/2014/main" id="{0528DE98-393F-2977-551F-1F8F9CDC20F4}"/>
              </a:ext>
            </a:extLst>
          </p:cNvPr>
          <p:cNvSpPr/>
          <p:nvPr userDrawn="1"/>
        </p:nvSpPr>
        <p:spPr>
          <a:xfrm>
            <a:off x="9180928" y="1559031"/>
            <a:ext cx="360093" cy="402181"/>
          </a:xfrm>
          <a:custGeom>
            <a:avLst/>
            <a:gdLst>
              <a:gd name="connsiteX0" fmla="*/ 186881 w 199785"/>
              <a:gd name="connsiteY0" fmla="*/ 134032 h 223136"/>
              <a:gd name="connsiteX1" fmla="*/ 38715 w 199785"/>
              <a:gd name="connsiteY1" fmla="*/ 219587 h 223136"/>
              <a:gd name="connsiteX2" fmla="*/ 0 w 199785"/>
              <a:gd name="connsiteY2" fmla="*/ 197123 h 223136"/>
              <a:gd name="connsiteX3" fmla="*/ 0 w 199785"/>
              <a:gd name="connsiteY3" fmla="*/ 26014 h 223136"/>
              <a:gd name="connsiteX4" fmla="*/ 38715 w 199785"/>
              <a:gd name="connsiteY4" fmla="*/ 3550 h 223136"/>
              <a:gd name="connsiteX5" fmla="*/ 186881 w 199785"/>
              <a:gd name="connsiteY5" fmla="*/ 89104 h 223136"/>
              <a:gd name="connsiteX6" fmla="*/ 186881 w 199785"/>
              <a:gd name="connsiteY6" fmla="*/ 134032 h 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785" h="223136">
                <a:moveTo>
                  <a:pt x="186881" y="134032"/>
                </a:moveTo>
                <a:lnTo>
                  <a:pt x="38715" y="219587"/>
                </a:lnTo>
                <a:cubicBezTo>
                  <a:pt x="21508" y="229624"/>
                  <a:pt x="0" y="217197"/>
                  <a:pt x="0" y="197123"/>
                </a:cubicBezTo>
                <a:lnTo>
                  <a:pt x="0" y="26014"/>
                </a:lnTo>
                <a:cubicBezTo>
                  <a:pt x="0" y="5940"/>
                  <a:pt x="21508" y="-6487"/>
                  <a:pt x="38715" y="3550"/>
                </a:cubicBezTo>
                <a:lnTo>
                  <a:pt x="186881" y="89104"/>
                </a:lnTo>
                <a:cubicBezTo>
                  <a:pt x="204088" y="99142"/>
                  <a:pt x="204088" y="123995"/>
                  <a:pt x="186881" y="134032"/>
                </a:cubicBez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ihandform: Form 46">
            <a:extLst>
              <a:ext uri="{FF2B5EF4-FFF2-40B4-BE49-F238E27FC236}">
                <a16:creationId xmlns:a16="http://schemas.microsoft.com/office/drawing/2014/main" id="{6E56C702-FAFC-6CBF-5024-F87320A577B1}"/>
              </a:ext>
            </a:extLst>
          </p:cNvPr>
          <p:cNvSpPr/>
          <p:nvPr userDrawn="1"/>
        </p:nvSpPr>
        <p:spPr>
          <a:xfrm>
            <a:off x="6585317" y="2139171"/>
            <a:ext cx="201583" cy="230012"/>
          </a:xfrm>
          <a:custGeom>
            <a:avLst/>
            <a:gdLst>
              <a:gd name="connsiteX0" fmla="*/ 55921 w 111841"/>
              <a:gd name="connsiteY0" fmla="*/ 52575 h 127614"/>
              <a:gd name="connsiteX1" fmla="*/ 82687 w 111841"/>
              <a:gd name="connsiteY1" fmla="*/ 0 h 127614"/>
              <a:gd name="connsiteX2" fmla="*/ 111842 w 111841"/>
              <a:gd name="connsiteY2" fmla="*/ 0 h 127614"/>
              <a:gd name="connsiteX3" fmla="*/ 69304 w 111841"/>
              <a:gd name="connsiteY3" fmla="*/ 77907 h 127614"/>
              <a:gd name="connsiteX4" fmla="*/ 69304 w 111841"/>
              <a:gd name="connsiteY4" fmla="*/ 127614 h 127614"/>
              <a:gd name="connsiteX5" fmla="*/ 42538 w 111841"/>
              <a:gd name="connsiteY5" fmla="*/ 127614 h 127614"/>
              <a:gd name="connsiteX6" fmla="*/ 42538 w 111841"/>
              <a:gd name="connsiteY6" fmla="*/ 78863 h 127614"/>
              <a:gd name="connsiteX7" fmla="*/ 0 w 111841"/>
              <a:gd name="connsiteY7" fmla="*/ 0 h 127614"/>
              <a:gd name="connsiteX8" fmla="*/ 29155 w 111841"/>
              <a:gd name="connsiteY8" fmla="*/ 0 h 127614"/>
              <a:gd name="connsiteX9" fmla="*/ 55921 w 111841"/>
              <a:gd name="connsiteY9" fmla="*/ 52575 h 127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841" h="127614">
                <a:moveTo>
                  <a:pt x="55921" y="52575"/>
                </a:moveTo>
                <a:lnTo>
                  <a:pt x="82687" y="0"/>
                </a:lnTo>
                <a:lnTo>
                  <a:pt x="111842" y="0"/>
                </a:lnTo>
                <a:lnTo>
                  <a:pt x="69304" y="77907"/>
                </a:lnTo>
                <a:lnTo>
                  <a:pt x="69304" y="127614"/>
                </a:lnTo>
                <a:lnTo>
                  <a:pt x="42538" y="127614"/>
                </a:lnTo>
                <a:lnTo>
                  <a:pt x="42538" y="78863"/>
                </a:lnTo>
                <a:lnTo>
                  <a:pt x="0" y="0"/>
                </a:lnTo>
                <a:lnTo>
                  <a:pt x="29155" y="0"/>
                </a:lnTo>
                <a:lnTo>
                  <a:pt x="55921" y="52575"/>
                </a:ln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ihandform: Form 47">
            <a:extLst>
              <a:ext uri="{FF2B5EF4-FFF2-40B4-BE49-F238E27FC236}">
                <a16:creationId xmlns:a16="http://schemas.microsoft.com/office/drawing/2014/main" id="{27E350A0-2BE3-6934-3B2C-586B5470D8D7}"/>
              </a:ext>
            </a:extLst>
          </p:cNvPr>
          <p:cNvSpPr/>
          <p:nvPr userDrawn="1"/>
        </p:nvSpPr>
        <p:spPr>
          <a:xfrm>
            <a:off x="7186622" y="2139171"/>
            <a:ext cx="132666" cy="230012"/>
          </a:xfrm>
          <a:custGeom>
            <a:avLst/>
            <a:gdLst>
              <a:gd name="connsiteX0" fmla="*/ 73605 w 73605"/>
              <a:gd name="connsiteY0" fmla="*/ 127614 h 127614"/>
              <a:gd name="connsiteX1" fmla="*/ 0 w 73605"/>
              <a:gd name="connsiteY1" fmla="*/ 127614 h 127614"/>
              <a:gd name="connsiteX2" fmla="*/ 0 w 73605"/>
              <a:gd name="connsiteY2" fmla="*/ 0 h 127614"/>
              <a:gd name="connsiteX3" fmla="*/ 73605 w 73605"/>
              <a:gd name="connsiteY3" fmla="*/ 0 h 127614"/>
              <a:gd name="connsiteX4" fmla="*/ 73605 w 73605"/>
              <a:gd name="connsiteY4" fmla="*/ 21986 h 127614"/>
              <a:gd name="connsiteX5" fmla="*/ 27244 w 73605"/>
              <a:gd name="connsiteY5" fmla="*/ 21986 h 127614"/>
              <a:gd name="connsiteX6" fmla="*/ 27244 w 73605"/>
              <a:gd name="connsiteY6" fmla="*/ 50185 h 127614"/>
              <a:gd name="connsiteX7" fmla="*/ 70738 w 73605"/>
              <a:gd name="connsiteY7" fmla="*/ 50185 h 127614"/>
              <a:gd name="connsiteX8" fmla="*/ 70738 w 73605"/>
              <a:gd name="connsiteY8" fmla="*/ 72171 h 127614"/>
              <a:gd name="connsiteX9" fmla="*/ 27244 w 73605"/>
              <a:gd name="connsiteY9" fmla="*/ 72171 h 127614"/>
              <a:gd name="connsiteX10" fmla="*/ 27244 w 73605"/>
              <a:gd name="connsiteY10" fmla="*/ 105150 h 127614"/>
              <a:gd name="connsiteX11" fmla="*/ 73605 w 73605"/>
              <a:gd name="connsiteY11" fmla="*/ 105150 h 127614"/>
              <a:gd name="connsiteX12" fmla="*/ 73605 w 73605"/>
              <a:gd name="connsiteY12" fmla="*/ 127614 h 127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605" h="127614">
                <a:moveTo>
                  <a:pt x="73605" y="127614"/>
                </a:moveTo>
                <a:lnTo>
                  <a:pt x="0" y="127614"/>
                </a:lnTo>
                <a:lnTo>
                  <a:pt x="0" y="0"/>
                </a:lnTo>
                <a:lnTo>
                  <a:pt x="73605" y="0"/>
                </a:lnTo>
                <a:lnTo>
                  <a:pt x="73605" y="21986"/>
                </a:lnTo>
                <a:lnTo>
                  <a:pt x="27244" y="21986"/>
                </a:lnTo>
                <a:lnTo>
                  <a:pt x="27244" y="50185"/>
                </a:lnTo>
                <a:lnTo>
                  <a:pt x="70738" y="50185"/>
                </a:lnTo>
                <a:lnTo>
                  <a:pt x="70738" y="72171"/>
                </a:lnTo>
                <a:lnTo>
                  <a:pt x="27244" y="72171"/>
                </a:lnTo>
                <a:lnTo>
                  <a:pt x="27244" y="105150"/>
                </a:lnTo>
                <a:lnTo>
                  <a:pt x="73605" y="105150"/>
                </a:lnTo>
                <a:lnTo>
                  <a:pt x="73605" y="127614"/>
                </a:ln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ihandform: Form 48">
            <a:extLst>
              <a:ext uri="{FF2B5EF4-FFF2-40B4-BE49-F238E27FC236}">
                <a16:creationId xmlns:a16="http://schemas.microsoft.com/office/drawing/2014/main" id="{0494AB61-17FE-0071-0E81-01EC8D4BECE5}"/>
              </a:ext>
            </a:extLst>
          </p:cNvPr>
          <p:cNvSpPr/>
          <p:nvPr userDrawn="1"/>
        </p:nvSpPr>
        <p:spPr>
          <a:xfrm>
            <a:off x="7710397" y="2138309"/>
            <a:ext cx="222258" cy="230873"/>
          </a:xfrm>
          <a:custGeom>
            <a:avLst/>
            <a:gdLst>
              <a:gd name="connsiteX0" fmla="*/ 93680 w 123312"/>
              <a:gd name="connsiteY0" fmla="*/ 128092 h 128092"/>
              <a:gd name="connsiteX1" fmla="*/ 84598 w 123312"/>
              <a:gd name="connsiteY1" fmla="*/ 97503 h 128092"/>
              <a:gd name="connsiteX2" fmla="*/ 38237 w 123312"/>
              <a:gd name="connsiteY2" fmla="*/ 97503 h 128092"/>
              <a:gd name="connsiteX3" fmla="*/ 29155 w 123312"/>
              <a:gd name="connsiteY3" fmla="*/ 128092 h 128092"/>
              <a:gd name="connsiteX4" fmla="*/ 0 w 123312"/>
              <a:gd name="connsiteY4" fmla="*/ 128092 h 128092"/>
              <a:gd name="connsiteX5" fmla="*/ 44928 w 123312"/>
              <a:gd name="connsiteY5" fmla="*/ 0 h 128092"/>
              <a:gd name="connsiteX6" fmla="*/ 77907 w 123312"/>
              <a:gd name="connsiteY6" fmla="*/ 0 h 128092"/>
              <a:gd name="connsiteX7" fmla="*/ 123313 w 123312"/>
              <a:gd name="connsiteY7" fmla="*/ 128092 h 128092"/>
              <a:gd name="connsiteX8" fmla="*/ 93680 w 123312"/>
              <a:gd name="connsiteY8" fmla="*/ 128092 h 128092"/>
              <a:gd name="connsiteX9" fmla="*/ 68826 w 123312"/>
              <a:gd name="connsiteY9" fmla="*/ 45406 h 128092"/>
              <a:gd name="connsiteX10" fmla="*/ 66436 w 123312"/>
              <a:gd name="connsiteY10" fmla="*/ 37759 h 128092"/>
              <a:gd name="connsiteX11" fmla="*/ 63568 w 123312"/>
              <a:gd name="connsiteY11" fmla="*/ 28200 h 128092"/>
              <a:gd name="connsiteX12" fmla="*/ 61179 w 123312"/>
              <a:gd name="connsiteY12" fmla="*/ 19596 h 128092"/>
              <a:gd name="connsiteX13" fmla="*/ 58789 w 123312"/>
              <a:gd name="connsiteY13" fmla="*/ 28677 h 128092"/>
              <a:gd name="connsiteX14" fmla="*/ 55921 w 123312"/>
              <a:gd name="connsiteY14" fmla="*/ 38715 h 128092"/>
              <a:gd name="connsiteX15" fmla="*/ 54009 w 123312"/>
              <a:gd name="connsiteY15" fmla="*/ 45406 h 128092"/>
              <a:gd name="connsiteX16" fmla="*/ 44928 w 123312"/>
              <a:gd name="connsiteY16" fmla="*/ 75039 h 128092"/>
              <a:gd name="connsiteX17" fmla="*/ 78385 w 123312"/>
              <a:gd name="connsiteY17" fmla="*/ 75039 h 128092"/>
              <a:gd name="connsiteX18" fmla="*/ 68826 w 123312"/>
              <a:gd name="connsiteY18" fmla="*/ 45406 h 12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3312" h="128092">
                <a:moveTo>
                  <a:pt x="93680" y="128092"/>
                </a:moveTo>
                <a:lnTo>
                  <a:pt x="84598" y="97503"/>
                </a:lnTo>
                <a:lnTo>
                  <a:pt x="38237" y="97503"/>
                </a:lnTo>
                <a:lnTo>
                  <a:pt x="29155" y="128092"/>
                </a:lnTo>
                <a:lnTo>
                  <a:pt x="0" y="128092"/>
                </a:lnTo>
                <a:lnTo>
                  <a:pt x="44928" y="0"/>
                </a:lnTo>
                <a:lnTo>
                  <a:pt x="77907" y="0"/>
                </a:lnTo>
                <a:lnTo>
                  <a:pt x="123313" y="128092"/>
                </a:lnTo>
                <a:lnTo>
                  <a:pt x="93680" y="128092"/>
                </a:lnTo>
                <a:close/>
                <a:moveTo>
                  <a:pt x="68826" y="45406"/>
                </a:moveTo>
                <a:cubicBezTo>
                  <a:pt x="68348" y="43494"/>
                  <a:pt x="67392" y="40626"/>
                  <a:pt x="66436" y="37759"/>
                </a:cubicBezTo>
                <a:cubicBezTo>
                  <a:pt x="65480" y="34891"/>
                  <a:pt x="64524" y="31545"/>
                  <a:pt x="63568" y="28200"/>
                </a:cubicBezTo>
                <a:cubicBezTo>
                  <a:pt x="62612" y="24854"/>
                  <a:pt x="61657" y="21986"/>
                  <a:pt x="61179" y="19596"/>
                </a:cubicBezTo>
                <a:cubicBezTo>
                  <a:pt x="60701" y="21986"/>
                  <a:pt x="59745" y="24854"/>
                  <a:pt x="58789" y="28677"/>
                </a:cubicBezTo>
                <a:cubicBezTo>
                  <a:pt x="57833" y="32023"/>
                  <a:pt x="56877" y="35369"/>
                  <a:pt x="55921" y="38715"/>
                </a:cubicBezTo>
                <a:cubicBezTo>
                  <a:pt x="54965" y="42060"/>
                  <a:pt x="54487" y="43972"/>
                  <a:pt x="54009" y="45406"/>
                </a:cubicBezTo>
                <a:lnTo>
                  <a:pt x="44928" y="75039"/>
                </a:lnTo>
                <a:lnTo>
                  <a:pt x="78385" y="75039"/>
                </a:lnTo>
                <a:lnTo>
                  <a:pt x="68826" y="45406"/>
                </a:ln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ihandform: Form 49">
            <a:extLst>
              <a:ext uri="{FF2B5EF4-FFF2-40B4-BE49-F238E27FC236}">
                <a16:creationId xmlns:a16="http://schemas.microsoft.com/office/drawing/2014/main" id="{6827C665-8A50-EAC2-F396-2FD9C70860A4}"/>
              </a:ext>
            </a:extLst>
          </p:cNvPr>
          <p:cNvSpPr/>
          <p:nvPr userDrawn="1"/>
        </p:nvSpPr>
        <p:spPr>
          <a:xfrm>
            <a:off x="8332379" y="2139171"/>
            <a:ext cx="184353" cy="230873"/>
          </a:xfrm>
          <a:custGeom>
            <a:avLst/>
            <a:gdLst>
              <a:gd name="connsiteX0" fmla="*/ 37281 w 102282"/>
              <a:gd name="connsiteY0" fmla="*/ 0 h 128092"/>
              <a:gd name="connsiteX1" fmla="*/ 65958 w 102282"/>
              <a:gd name="connsiteY1" fmla="*/ 4302 h 128092"/>
              <a:gd name="connsiteX2" fmla="*/ 82686 w 102282"/>
              <a:gd name="connsiteY2" fmla="*/ 17206 h 128092"/>
              <a:gd name="connsiteX3" fmla="*/ 88422 w 102282"/>
              <a:gd name="connsiteY3" fmla="*/ 38715 h 128092"/>
              <a:gd name="connsiteX4" fmla="*/ 85076 w 102282"/>
              <a:gd name="connsiteY4" fmla="*/ 54009 h 128092"/>
              <a:gd name="connsiteX5" fmla="*/ 76473 w 102282"/>
              <a:gd name="connsiteY5" fmla="*/ 65002 h 128092"/>
              <a:gd name="connsiteX6" fmla="*/ 64524 w 102282"/>
              <a:gd name="connsiteY6" fmla="*/ 72649 h 128092"/>
              <a:gd name="connsiteX7" fmla="*/ 102283 w 102282"/>
              <a:gd name="connsiteY7" fmla="*/ 128092 h 128092"/>
              <a:gd name="connsiteX8" fmla="*/ 71693 w 102282"/>
              <a:gd name="connsiteY8" fmla="*/ 128092 h 128092"/>
              <a:gd name="connsiteX9" fmla="*/ 41104 w 102282"/>
              <a:gd name="connsiteY9" fmla="*/ 79341 h 128092"/>
              <a:gd name="connsiteX10" fmla="*/ 26766 w 102282"/>
              <a:gd name="connsiteY10" fmla="*/ 79341 h 128092"/>
              <a:gd name="connsiteX11" fmla="*/ 26766 w 102282"/>
              <a:gd name="connsiteY11" fmla="*/ 128092 h 128092"/>
              <a:gd name="connsiteX12" fmla="*/ 0 w 102282"/>
              <a:gd name="connsiteY12" fmla="*/ 128092 h 128092"/>
              <a:gd name="connsiteX13" fmla="*/ 0 w 102282"/>
              <a:gd name="connsiteY13" fmla="*/ 478 h 128092"/>
              <a:gd name="connsiteX14" fmla="*/ 37281 w 102282"/>
              <a:gd name="connsiteY14" fmla="*/ 478 h 128092"/>
              <a:gd name="connsiteX15" fmla="*/ 34891 w 102282"/>
              <a:gd name="connsiteY15" fmla="*/ 21986 h 128092"/>
              <a:gd name="connsiteX16" fmla="*/ 26766 w 102282"/>
              <a:gd name="connsiteY16" fmla="*/ 21986 h 128092"/>
              <a:gd name="connsiteX17" fmla="*/ 26766 w 102282"/>
              <a:gd name="connsiteY17" fmla="*/ 56399 h 128092"/>
              <a:gd name="connsiteX18" fmla="*/ 35369 w 102282"/>
              <a:gd name="connsiteY18" fmla="*/ 56399 h 128092"/>
              <a:gd name="connsiteX19" fmla="*/ 54487 w 102282"/>
              <a:gd name="connsiteY19" fmla="*/ 52097 h 128092"/>
              <a:gd name="connsiteX20" fmla="*/ 60223 w 102282"/>
              <a:gd name="connsiteY20" fmla="*/ 38715 h 128092"/>
              <a:gd name="connsiteX21" fmla="*/ 57355 w 102282"/>
              <a:gd name="connsiteY21" fmla="*/ 29155 h 128092"/>
              <a:gd name="connsiteX22" fmla="*/ 48752 w 102282"/>
              <a:gd name="connsiteY22" fmla="*/ 23898 h 128092"/>
              <a:gd name="connsiteX23" fmla="*/ 34891 w 102282"/>
              <a:gd name="connsiteY23" fmla="*/ 21986 h 128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2282" h="128092">
                <a:moveTo>
                  <a:pt x="37281" y="0"/>
                </a:moveTo>
                <a:cubicBezTo>
                  <a:pt x="48752" y="0"/>
                  <a:pt x="58311" y="1434"/>
                  <a:pt x="65958" y="4302"/>
                </a:cubicBezTo>
                <a:cubicBezTo>
                  <a:pt x="73605" y="7169"/>
                  <a:pt x="78863" y="11471"/>
                  <a:pt x="82686" y="17206"/>
                </a:cubicBezTo>
                <a:cubicBezTo>
                  <a:pt x="86510" y="22942"/>
                  <a:pt x="88422" y="30111"/>
                  <a:pt x="88422" y="38715"/>
                </a:cubicBezTo>
                <a:cubicBezTo>
                  <a:pt x="88422" y="44450"/>
                  <a:pt x="87466" y="49707"/>
                  <a:pt x="85076" y="54009"/>
                </a:cubicBezTo>
                <a:cubicBezTo>
                  <a:pt x="82686" y="58311"/>
                  <a:pt x="79819" y="62134"/>
                  <a:pt x="76473" y="65002"/>
                </a:cubicBezTo>
                <a:cubicBezTo>
                  <a:pt x="72649" y="67870"/>
                  <a:pt x="68826" y="70738"/>
                  <a:pt x="64524" y="72649"/>
                </a:cubicBezTo>
                <a:lnTo>
                  <a:pt x="102283" y="128092"/>
                </a:lnTo>
                <a:lnTo>
                  <a:pt x="71693" y="128092"/>
                </a:lnTo>
                <a:lnTo>
                  <a:pt x="41104" y="79341"/>
                </a:lnTo>
                <a:lnTo>
                  <a:pt x="26766" y="79341"/>
                </a:lnTo>
                <a:lnTo>
                  <a:pt x="26766" y="128092"/>
                </a:lnTo>
                <a:lnTo>
                  <a:pt x="0" y="128092"/>
                </a:lnTo>
                <a:lnTo>
                  <a:pt x="0" y="478"/>
                </a:lnTo>
                <a:lnTo>
                  <a:pt x="37281" y="478"/>
                </a:lnTo>
                <a:close/>
                <a:moveTo>
                  <a:pt x="34891" y="21986"/>
                </a:moveTo>
                <a:lnTo>
                  <a:pt x="26766" y="21986"/>
                </a:lnTo>
                <a:lnTo>
                  <a:pt x="26766" y="56399"/>
                </a:lnTo>
                <a:lnTo>
                  <a:pt x="35369" y="56399"/>
                </a:lnTo>
                <a:cubicBezTo>
                  <a:pt x="44450" y="56399"/>
                  <a:pt x="50663" y="54965"/>
                  <a:pt x="54487" y="52097"/>
                </a:cubicBezTo>
                <a:cubicBezTo>
                  <a:pt x="58311" y="49230"/>
                  <a:pt x="60223" y="44928"/>
                  <a:pt x="60223" y="38715"/>
                </a:cubicBezTo>
                <a:cubicBezTo>
                  <a:pt x="60223" y="34891"/>
                  <a:pt x="59267" y="31545"/>
                  <a:pt x="57355" y="29155"/>
                </a:cubicBezTo>
                <a:cubicBezTo>
                  <a:pt x="55443" y="26766"/>
                  <a:pt x="52575" y="24854"/>
                  <a:pt x="48752" y="23898"/>
                </a:cubicBezTo>
                <a:cubicBezTo>
                  <a:pt x="45884" y="22464"/>
                  <a:pt x="41104" y="21986"/>
                  <a:pt x="34891" y="21986"/>
                </a:cubicBez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ihandform: Form 50">
            <a:extLst>
              <a:ext uri="{FF2B5EF4-FFF2-40B4-BE49-F238E27FC236}">
                <a16:creationId xmlns:a16="http://schemas.microsoft.com/office/drawing/2014/main" id="{51D458B4-D0B0-C53D-DA61-93D4C01AD28F}"/>
              </a:ext>
            </a:extLst>
          </p:cNvPr>
          <p:cNvSpPr/>
          <p:nvPr userDrawn="1"/>
        </p:nvSpPr>
        <p:spPr>
          <a:xfrm>
            <a:off x="8902673" y="2136586"/>
            <a:ext cx="149034" cy="236043"/>
          </a:xfrm>
          <a:custGeom>
            <a:avLst/>
            <a:gdLst>
              <a:gd name="connsiteX0" fmla="*/ 82686 w 82686"/>
              <a:gd name="connsiteY0" fmla="*/ 93679 h 130960"/>
              <a:gd name="connsiteX1" fmla="*/ 76951 w 82686"/>
              <a:gd name="connsiteY1" fmla="*/ 113276 h 130960"/>
              <a:gd name="connsiteX2" fmla="*/ 61178 w 82686"/>
              <a:gd name="connsiteY2" fmla="*/ 126180 h 130960"/>
              <a:gd name="connsiteX3" fmla="*/ 35847 w 82686"/>
              <a:gd name="connsiteY3" fmla="*/ 130960 h 130960"/>
              <a:gd name="connsiteX4" fmla="*/ 22942 w 82686"/>
              <a:gd name="connsiteY4" fmla="*/ 130004 h 130960"/>
              <a:gd name="connsiteX5" fmla="*/ 10993 w 82686"/>
              <a:gd name="connsiteY5" fmla="*/ 127614 h 130960"/>
              <a:gd name="connsiteX6" fmla="*/ 0 w 82686"/>
              <a:gd name="connsiteY6" fmla="*/ 123313 h 130960"/>
              <a:gd name="connsiteX7" fmla="*/ 0 w 82686"/>
              <a:gd name="connsiteY7" fmla="*/ 97981 h 130960"/>
              <a:gd name="connsiteX8" fmla="*/ 18640 w 82686"/>
              <a:gd name="connsiteY8" fmla="*/ 105150 h 130960"/>
              <a:gd name="connsiteX9" fmla="*/ 38237 w 82686"/>
              <a:gd name="connsiteY9" fmla="*/ 108496 h 130960"/>
              <a:gd name="connsiteX10" fmla="*/ 48751 w 82686"/>
              <a:gd name="connsiteY10" fmla="*/ 106584 h 130960"/>
              <a:gd name="connsiteX11" fmla="*/ 54487 w 82686"/>
              <a:gd name="connsiteY11" fmla="*/ 101805 h 130960"/>
              <a:gd name="connsiteX12" fmla="*/ 56399 w 82686"/>
              <a:gd name="connsiteY12" fmla="*/ 94635 h 130960"/>
              <a:gd name="connsiteX13" fmla="*/ 53053 w 82686"/>
              <a:gd name="connsiteY13" fmla="*/ 86510 h 130960"/>
              <a:gd name="connsiteX14" fmla="*/ 43972 w 82686"/>
              <a:gd name="connsiteY14" fmla="*/ 80297 h 130960"/>
              <a:gd name="connsiteX15" fmla="*/ 31067 w 82686"/>
              <a:gd name="connsiteY15" fmla="*/ 74083 h 130960"/>
              <a:gd name="connsiteX16" fmla="*/ 21508 w 82686"/>
              <a:gd name="connsiteY16" fmla="*/ 68826 h 130960"/>
              <a:gd name="connsiteX17" fmla="*/ 11471 w 82686"/>
              <a:gd name="connsiteY17" fmla="*/ 61656 h 130960"/>
              <a:gd name="connsiteX18" fmla="*/ 3824 w 82686"/>
              <a:gd name="connsiteY18" fmla="*/ 51141 h 130960"/>
              <a:gd name="connsiteX19" fmla="*/ 956 w 82686"/>
              <a:gd name="connsiteY19" fmla="*/ 36325 h 130960"/>
              <a:gd name="connsiteX20" fmla="*/ 6213 w 82686"/>
              <a:gd name="connsiteY20" fmla="*/ 16728 h 130960"/>
              <a:gd name="connsiteX21" fmla="*/ 21030 w 82686"/>
              <a:gd name="connsiteY21" fmla="*/ 4302 h 130960"/>
              <a:gd name="connsiteX22" fmla="*/ 43972 w 82686"/>
              <a:gd name="connsiteY22" fmla="*/ 0 h 130960"/>
              <a:gd name="connsiteX23" fmla="*/ 63090 w 82686"/>
              <a:gd name="connsiteY23" fmla="*/ 2390 h 130960"/>
              <a:gd name="connsiteX24" fmla="*/ 81730 w 82686"/>
              <a:gd name="connsiteY24" fmla="*/ 9081 h 130960"/>
              <a:gd name="connsiteX25" fmla="*/ 73127 w 82686"/>
              <a:gd name="connsiteY25" fmla="*/ 30111 h 130960"/>
              <a:gd name="connsiteX26" fmla="*/ 57355 w 82686"/>
              <a:gd name="connsiteY26" fmla="*/ 24376 h 130960"/>
              <a:gd name="connsiteX27" fmla="*/ 43016 w 82686"/>
              <a:gd name="connsiteY27" fmla="*/ 22464 h 130960"/>
              <a:gd name="connsiteX28" fmla="*/ 34413 w 82686"/>
              <a:gd name="connsiteY28" fmla="*/ 23898 h 130960"/>
              <a:gd name="connsiteX29" fmla="*/ 29155 w 82686"/>
              <a:gd name="connsiteY29" fmla="*/ 28199 h 130960"/>
              <a:gd name="connsiteX30" fmla="*/ 27243 w 82686"/>
              <a:gd name="connsiteY30" fmla="*/ 34891 h 130960"/>
              <a:gd name="connsiteX31" fmla="*/ 30111 w 82686"/>
              <a:gd name="connsiteY31" fmla="*/ 42538 h 130960"/>
              <a:gd name="connsiteX32" fmla="*/ 38237 w 82686"/>
              <a:gd name="connsiteY32" fmla="*/ 48751 h 130960"/>
              <a:gd name="connsiteX33" fmla="*/ 51619 w 82686"/>
              <a:gd name="connsiteY33" fmla="*/ 55443 h 130960"/>
              <a:gd name="connsiteX34" fmla="*/ 68348 w 82686"/>
              <a:gd name="connsiteY34" fmla="*/ 65002 h 130960"/>
              <a:gd name="connsiteX35" fmla="*/ 78863 w 82686"/>
              <a:gd name="connsiteY35" fmla="*/ 76951 h 130960"/>
              <a:gd name="connsiteX36" fmla="*/ 82686 w 82686"/>
              <a:gd name="connsiteY36" fmla="*/ 93679 h 13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2686" h="130960">
                <a:moveTo>
                  <a:pt x="82686" y="93679"/>
                </a:moveTo>
                <a:cubicBezTo>
                  <a:pt x="82686" y="101327"/>
                  <a:pt x="80775" y="107540"/>
                  <a:pt x="76951" y="113276"/>
                </a:cubicBezTo>
                <a:cubicBezTo>
                  <a:pt x="73127" y="119011"/>
                  <a:pt x="67870" y="123313"/>
                  <a:pt x="61178" y="126180"/>
                </a:cubicBezTo>
                <a:cubicBezTo>
                  <a:pt x="54009" y="129048"/>
                  <a:pt x="45884" y="130960"/>
                  <a:pt x="35847" y="130960"/>
                </a:cubicBezTo>
                <a:cubicBezTo>
                  <a:pt x="31545" y="130960"/>
                  <a:pt x="27243" y="130482"/>
                  <a:pt x="22942" y="130004"/>
                </a:cubicBezTo>
                <a:cubicBezTo>
                  <a:pt x="18640" y="129526"/>
                  <a:pt x="14817" y="128570"/>
                  <a:pt x="10993" y="127614"/>
                </a:cubicBezTo>
                <a:cubicBezTo>
                  <a:pt x="7169" y="126658"/>
                  <a:pt x="3346" y="125225"/>
                  <a:pt x="0" y="123313"/>
                </a:cubicBezTo>
                <a:lnTo>
                  <a:pt x="0" y="97981"/>
                </a:lnTo>
                <a:cubicBezTo>
                  <a:pt x="6213" y="100371"/>
                  <a:pt x="12427" y="103239"/>
                  <a:pt x="18640" y="105150"/>
                </a:cubicBezTo>
                <a:cubicBezTo>
                  <a:pt x="25332" y="107540"/>
                  <a:pt x="31545" y="108496"/>
                  <a:pt x="38237" y="108496"/>
                </a:cubicBezTo>
                <a:cubicBezTo>
                  <a:pt x="42538" y="108496"/>
                  <a:pt x="46362" y="108018"/>
                  <a:pt x="48751" y="106584"/>
                </a:cubicBezTo>
                <a:cubicBezTo>
                  <a:pt x="51619" y="105628"/>
                  <a:pt x="53531" y="103716"/>
                  <a:pt x="54487" y="101805"/>
                </a:cubicBezTo>
                <a:cubicBezTo>
                  <a:pt x="55921" y="99893"/>
                  <a:pt x="56399" y="97503"/>
                  <a:pt x="56399" y="94635"/>
                </a:cubicBezTo>
                <a:cubicBezTo>
                  <a:pt x="56399" y="91290"/>
                  <a:pt x="55443" y="88900"/>
                  <a:pt x="53053" y="86510"/>
                </a:cubicBezTo>
                <a:cubicBezTo>
                  <a:pt x="50663" y="84120"/>
                  <a:pt x="47796" y="82208"/>
                  <a:pt x="43972" y="80297"/>
                </a:cubicBezTo>
                <a:cubicBezTo>
                  <a:pt x="40148" y="78385"/>
                  <a:pt x="35847" y="75995"/>
                  <a:pt x="31067" y="74083"/>
                </a:cubicBezTo>
                <a:cubicBezTo>
                  <a:pt x="28199" y="72649"/>
                  <a:pt x="24854" y="70737"/>
                  <a:pt x="21508" y="68826"/>
                </a:cubicBezTo>
                <a:cubicBezTo>
                  <a:pt x="18162" y="66914"/>
                  <a:pt x="14817" y="64524"/>
                  <a:pt x="11471" y="61656"/>
                </a:cubicBezTo>
                <a:cubicBezTo>
                  <a:pt x="8125" y="58789"/>
                  <a:pt x="5735" y="54965"/>
                  <a:pt x="3824" y="51141"/>
                </a:cubicBezTo>
                <a:cubicBezTo>
                  <a:pt x="1912" y="46840"/>
                  <a:pt x="956" y="42060"/>
                  <a:pt x="956" y="36325"/>
                </a:cubicBezTo>
                <a:cubicBezTo>
                  <a:pt x="956" y="28677"/>
                  <a:pt x="2868" y="21986"/>
                  <a:pt x="6213" y="16728"/>
                </a:cubicBezTo>
                <a:cubicBezTo>
                  <a:pt x="9559" y="11471"/>
                  <a:pt x="14817" y="7169"/>
                  <a:pt x="21030" y="4302"/>
                </a:cubicBezTo>
                <a:cubicBezTo>
                  <a:pt x="27721" y="1434"/>
                  <a:pt x="35369" y="0"/>
                  <a:pt x="43972" y="0"/>
                </a:cubicBezTo>
                <a:cubicBezTo>
                  <a:pt x="50663" y="0"/>
                  <a:pt x="56877" y="956"/>
                  <a:pt x="63090" y="2390"/>
                </a:cubicBezTo>
                <a:cubicBezTo>
                  <a:pt x="69304" y="3824"/>
                  <a:pt x="75517" y="6213"/>
                  <a:pt x="81730" y="9081"/>
                </a:cubicBezTo>
                <a:lnTo>
                  <a:pt x="73127" y="30111"/>
                </a:lnTo>
                <a:cubicBezTo>
                  <a:pt x="67392" y="27721"/>
                  <a:pt x="62134" y="25810"/>
                  <a:pt x="57355" y="24376"/>
                </a:cubicBezTo>
                <a:cubicBezTo>
                  <a:pt x="52575" y="22942"/>
                  <a:pt x="47796" y="22464"/>
                  <a:pt x="43016" y="22464"/>
                </a:cubicBezTo>
                <a:cubicBezTo>
                  <a:pt x="39670" y="22464"/>
                  <a:pt x="36803" y="22942"/>
                  <a:pt x="34413" y="23898"/>
                </a:cubicBezTo>
                <a:cubicBezTo>
                  <a:pt x="32023" y="24854"/>
                  <a:pt x="30111" y="26288"/>
                  <a:pt x="29155" y="28199"/>
                </a:cubicBezTo>
                <a:cubicBezTo>
                  <a:pt x="28199" y="30111"/>
                  <a:pt x="27243" y="32501"/>
                  <a:pt x="27243" y="34891"/>
                </a:cubicBezTo>
                <a:cubicBezTo>
                  <a:pt x="27243" y="37759"/>
                  <a:pt x="28199" y="40626"/>
                  <a:pt x="30111" y="42538"/>
                </a:cubicBezTo>
                <a:cubicBezTo>
                  <a:pt x="32023" y="44450"/>
                  <a:pt x="34413" y="46840"/>
                  <a:pt x="38237" y="48751"/>
                </a:cubicBezTo>
                <a:cubicBezTo>
                  <a:pt x="41582" y="50663"/>
                  <a:pt x="46362" y="53053"/>
                  <a:pt x="51619" y="55443"/>
                </a:cubicBezTo>
                <a:cubicBezTo>
                  <a:pt x="58311" y="58311"/>
                  <a:pt x="63568" y="61656"/>
                  <a:pt x="68348" y="65002"/>
                </a:cubicBezTo>
                <a:cubicBezTo>
                  <a:pt x="73127" y="68348"/>
                  <a:pt x="76473" y="72171"/>
                  <a:pt x="78863" y="76951"/>
                </a:cubicBezTo>
                <a:cubicBezTo>
                  <a:pt x="81253" y="81253"/>
                  <a:pt x="82686" y="86988"/>
                  <a:pt x="82686" y="93679"/>
                </a:cubicBezTo>
                <a:close/>
              </a:path>
            </a:pathLst>
          </a:custGeom>
          <a:solidFill>
            <a:srgbClr val="FFFFFF"/>
          </a:solidFill>
          <a:ln w="477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ihandform: Form 51">
            <a:extLst>
              <a:ext uri="{FF2B5EF4-FFF2-40B4-BE49-F238E27FC236}">
                <a16:creationId xmlns:a16="http://schemas.microsoft.com/office/drawing/2014/main" id="{D83DAA31-2C6A-5EFD-FD12-0A54F60B86E8}"/>
              </a:ext>
            </a:extLst>
          </p:cNvPr>
          <p:cNvSpPr/>
          <p:nvPr userDrawn="1"/>
        </p:nvSpPr>
        <p:spPr>
          <a:xfrm>
            <a:off x="6238875" y="1476375"/>
            <a:ext cx="1085850" cy="647700"/>
          </a:xfrm>
          <a:custGeom>
            <a:avLst/>
            <a:gdLst>
              <a:gd name="connsiteX0" fmla="*/ 0 w 1085850"/>
              <a:gd name="connsiteY0" fmla="*/ 0 h 647700"/>
              <a:gd name="connsiteX1" fmla="*/ 1085850 w 1085850"/>
              <a:gd name="connsiteY1" fmla="*/ 647700 h 647700"/>
              <a:gd name="connsiteX2" fmla="*/ 323850 w 1085850"/>
              <a:gd name="connsiteY2" fmla="*/ 466725 h 647700"/>
              <a:gd name="connsiteX3" fmla="*/ 0 w 1085850"/>
              <a:gd name="connsiteY3" fmla="*/ 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5850" h="647700">
                <a:moveTo>
                  <a:pt x="0" y="0"/>
                </a:moveTo>
                <a:lnTo>
                  <a:pt x="1085850" y="647700"/>
                </a:lnTo>
                <a:lnTo>
                  <a:pt x="323850" y="46672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/>
          <a:lstStyle/>
          <a:p>
            <a:pPr marL="180000" indent="-1800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Grün &amp; D Grü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">
            <a:extLst>
              <a:ext uri="{FF2B5EF4-FFF2-40B4-BE49-F238E27FC236}">
                <a16:creationId xmlns:a16="http://schemas.microsoft.com/office/drawing/2014/main" id="{EB810B8A-AC7C-48A9-BBDF-36A9ADFD06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303 w 12192000"/>
              <a:gd name="connsiteY0" fmla="*/ 416816 h 6858000"/>
              <a:gd name="connsiteX1" fmla="*/ 11593659 w 12192000"/>
              <a:gd name="connsiteY1" fmla="*/ 431281 h 6858000"/>
              <a:gd name="connsiteX2" fmla="*/ 11593659 w 12192000"/>
              <a:gd name="connsiteY2" fmla="*/ 686829 h 6858000"/>
              <a:gd name="connsiteX3" fmla="*/ 11665985 w 12192000"/>
              <a:gd name="connsiteY3" fmla="*/ 645845 h 6858000"/>
              <a:gd name="connsiteX4" fmla="*/ 11665985 w 12192000"/>
              <a:gd name="connsiteY4" fmla="*/ 522892 h 6858000"/>
              <a:gd name="connsiteX5" fmla="*/ 11815457 w 12192000"/>
              <a:gd name="connsiteY5" fmla="*/ 609683 h 6858000"/>
              <a:gd name="connsiteX6" fmla="*/ 11535800 w 12192000"/>
              <a:gd name="connsiteY6" fmla="*/ 771209 h 6858000"/>
              <a:gd name="connsiteX7" fmla="*/ 11535800 w 12192000"/>
              <a:gd name="connsiteY7" fmla="*/ 853177 h 6858000"/>
              <a:gd name="connsiteX8" fmla="*/ 11849208 w 12192000"/>
              <a:gd name="connsiteY8" fmla="*/ 672365 h 6858000"/>
              <a:gd name="connsiteX9" fmla="*/ 11885371 w 12192000"/>
              <a:gd name="connsiteY9" fmla="*/ 609683 h 6858000"/>
              <a:gd name="connsiteX10" fmla="*/ 11849208 w 12192000"/>
              <a:gd name="connsiteY10" fmla="*/ 549412 h 6858000"/>
              <a:gd name="connsiteX11" fmla="*/ 11620179 w 12192000"/>
              <a:gd name="connsiteY11" fmla="*/ 416816 h 6858000"/>
              <a:gd name="connsiteX12" fmla="*/ 11603303 w 12192000"/>
              <a:gd name="connsiteY12" fmla="*/ 416816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3695059 w 12192000"/>
              <a:gd name="connsiteY16" fmla="*/ 6858000 h 6858000"/>
              <a:gd name="connsiteX17" fmla="*/ 4704470 w 12192000"/>
              <a:gd name="connsiteY17" fmla="*/ 6273395 h 6858000"/>
              <a:gd name="connsiteX18" fmla="*/ 4704470 w 12192000"/>
              <a:gd name="connsiteY18" fmla="*/ 4489275 h 6858000"/>
              <a:gd name="connsiteX19" fmla="*/ 0 w 12192000"/>
              <a:gd name="connsiteY19" fmla="*/ 17646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1603303" y="416816"/>
                </a:moveTo>
                <a:cubicBezTo>
                  <a:pt x="11598481" y="419226"/>
                  <a:pt x="11593659" y="426459"/>
                  <a:pt x="11593659" y="431281"/>
                </a:cubicBezTo>
                <a:lnTo>
                  <a:pt x="11593659" y="686829"/>
                </a:lnTo>
                <a:lnTo>
                  <a:pt x="11665985" y="645845"/>
                </a:lnTo>
                <a:lnTo>
                  <a:pt x="11665985" y="522892"/>
                </a:lnTo>
                <a:lnTo>
                  <a:pt x="11815457" y="609683"/>
                </a:lnTo>
                <a:lnTo>
                  <a:pt x="11535800" y="771209"/>
                </a:lnTo>
                <a:lnTo>
                  <a:pt x="11535800" y="853177"/>
                </a:lnTo>
                <a:lnTo>
                  <a:pt x="11849208" y="672365"/>
                </a:lnTo>
                <a:cubicBezTo>
                  <a:pt x="11866085" y="660310"/>
                  <a:pt x="11885371" y="641023"/>
                  <a:pt x="11885371" y="609683"/>
                </a:cubicBezTo>
                <a:cubicBezTo>
                  <a:pt x="11885371" y="580752"/>
                  <a:pt x="11866085" y="559055"/>
                  <a:pt x="11849208" y="549412"/>
                </a:cubicBezTo>
                <a:lnTo>
                  <a:pt x="11620179" y="416816"/>
                </a:lnTo>
                <a:cubicBezTo>
                  <a:pt x="11615357" y="414405"/>
                  <a:pt x="11608124" y="414405"/>
                  <a:pt x="11603303" y="4168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695059" y="6858000"/>
                </a:lnTo>
                <a:lnTo>
                  <a:pt x="4704470" y="6273395"/>
                </a:lnTo>
                <a:cubicBezTo>
                  <a:pt x="5388814" y="5876871"/>
                  <a:pt x="5388814" y="4885795"/>
                  <a:pt x="4704470" y="4489275"/>
                </a:cubicBezTo>
                <a:lnTo>
                  <a:pt x="0" y="176465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1F7BE391-7D0E-2446-CE79-9372C037C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5" y="4618831"/>
            <a:ext cx="3575050" cy="77559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3" name="Untertitel">
            <a:extLst>
              <a:ext uri="{FF2B5EF4-FFF2-40B4-BE49-F238E27FC236}">
                <a16:creationId xmlns:a16="http://schemas.microsoft.com/office/drawing/2014/main" id="{5AEA68AF-A852-5867-7600-E9C622223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5" y="5519676"/>
            <a:ext cx="3575050" cy="2492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180000" indent="0">
              <a:buNone/>
              <a:defRPr sz="1800">
                <a:solidFill>
                  <a:schemeClr val="bg1"/>
                </a:solidFill>
              </a:defRPr>
            </a:lvl2pPr>
            <a:lvl3pPr marL="360000" indent="0"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buNone/>
              <a:defRPr sz="1800">
                <a:solidFill>
                  <a:schemeClr val="bg1"/>
                </a:solidFill>
              </a:defRPr>
            </a:lvl4pPr>
            <a:lvl5pPr marL="7200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">
            <a:extLst>
              <a:ext uri="{FF2B5EF4-FFF2-40B4-BE49-F238E27FC236}">
                <a16:creationId xmlns:a16="http://schemas.microsoft.com/office/drawing/2014/main" id="{59B41AC5-8822-15B5-9746-FA0464D8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de-DE" dirty="0"/>
          </a:p>
        </p:txBody>
      </p:sp>
      <p:sp>
        <p:nvSpPr>
          <p:cNvPr id="6" name="Foliennummer">
            <a:extLst>
              <a:ext uri="{FF2B5EF4-FFF2-40B4-BE49-F238E27FC236}">
                <a16:creationId xmlns:a16="http://schemas.microsoft.com/office/drawing/2014/main" id="{FAAD5A22-7758-9F99-4536-C02A289B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platzhalter 189">
            <a:extLst>
              <a:ext uri="{FF2B5EF4-FFF2-40B4-BE49-F238E27FC236}">
                <a16:creationId xmlns:a16="http://schemas.microsoft.com/office/drawing/2014/main" id="{2B8684F7-0758-67A7-FED0-72725E565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6D10C438-5A70-8A55-B3EB-78C9CD071986}"/>
              </a:ext>
            </a:extLst>
          </p:cNvPr>
          <p:cNvSpPr/>
          <p:nvPr userDrawn="1"/>
        </p:nvSpPr>
        <p:spPr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rgbClr val="008B4D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02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Grün &amp; D Wei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B810B8A-AC7C-48A9-BBDF-36A9ADFD06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303 w 12192000"/>
              <a:gd name="connsiteY0" fmla="*/ 416816 h 6858000"/>
              <a:gd name="connsiteX1" fmla="*/ 11593659 w 12192000"/>
              <a:gd name="connsiteY1" fmla="*/ 431281 h 6858000"/>
              <a:gd name="connsiteX2" fmla="*/ 11593659 w 12192000"/>
              <a:gd name="connsiteY2" fmla="*/ 686829 h 6858000"/>
              <a:gd name="connsiteX3" fmla="*/ 11665985 w 12192000"/>
              <a:gd name="connsiteY3" fmla="*/ 645845 h 6858000"/>
              <a:gd name="connsiteX4" fmla="*/ 11665985 w 12192000"/>
              <a:gd name="connsiteY4" fmla="*/ 522892 h 6858000"/>
              <a:gd name="connsiteX5" fmla="*/ 11815457 w 12192000"/>
              <a:gd name="connsiteY5" fmla="*/ 609683 h 6858000"/>
              <a:gd name="connsiteX6" fmla="*/ 11535800 w 12192000"/>
              <a:gd name="connsiteY6" fmla="*/ 771209 h 6858000"/>
              <a:gd name="connsiteX7" fmla="*/ 11535800 w 12192000"/>
              <a:gd name="connsiteY7" fmla="*/ 853177 h 6858000"/>
              <a:gd name="connsiteX8" fmla="*/ 11849208 w 12192000"/>
              <a:gd name="connsiteY8" fmla="*/ 672365 h 6858000"/>
              <a:gd name="connsiteX9" fmla="*/ 11885371 w 12192000"/>
              <a:gd name="connsiteY9" fmla="*/ 609683 h 6858000"/>
              <a:gd name="connsiteX10" fmla="*/ 11849208 w 12192000"/>
              <a:gd name="connsiteY10" fmla="*/ 549412 h 6858000"/>
              <a:gd name="connsiteX11" fmla="*/ 11620179 w 12192000"/>
              <a:gd name="connsiteY11" fmla="*/ 416816 h 6858000"/>
              <a:gd name="connsiteX12" fmla="*/ 11603303 w 12192000"/>
              <a:gd name="connsiteY12" fmla="*/ 416816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3695059 w 12192000"/>
              <a:gd name="connsiteY16" fmla="*/ 6858000 h 6858000"/>
              <a:gd name="connsiteX17" fmla="*/ 4704470 w 12192000"/>
              <a:gd name="connsiteY17" fmla="*/ 6273395 h 6858000"/>
              <a:gd name="connsiteX18" fmla="*/ 4704470 w 12192000"/>
              <a:gd name="connsiteY18" fmla="*/ 4489275 h 6858000"/>
              <a:gd name="connsiteX19" fmla="*/ 0 w 12192000"/>
              <a:gd name="connsiteY19" fmla="*/ 17646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1603303" y="416816"/>
                </a:moveTo>
                <a:cubicBezTo>
                  <a:pt x="11598481" y="419226"/>
                  <a:pt x="11593659" y="426459"/>
                  <a:pt x="11593659" y="431281"/>
                </a:cubicBezTo>
                <a:lnTo>
                  <a:pt x="11593659" y="686829"/>
                </a:lnTo>
                <a:lnTo>
                  <a:pt x="11665985" y="645845"/>
                </a:lnTo>
                <a:lnTo>
                  <a:pt x="11665985" y="522892"/>
                </a:lnTo>
                <a:lnTo>
                  <a:pt x="11815457" y="609683"/>
                </a:lnTo>
                <a:lnTo>
                  <a:pt x="11535800" y="771209"/>
                </a:lnTo>
                <a:lnTo>
                  <a:pt x="11535800" y="853177"/>
                </a:lnTo>
                <a:lnTo>
                  <a:pt x="11849208" y="672365"/>
                </a:lnTo>
                <a:cubicBezTo>
                  <a:pt x="11866085" y="660310"/>
                  <a:pt x="11885371" y="641023"/>
                  <a:pt x="11885371" y="609683"/>
                </a:cubicBezTo>
                <a:cubicBezTo>
                  <a:pt x="11885371" y="580752"/>
                  <a:pt x="11866085" y="559055"/>
                  <a:pt x="11849208" y="549412"/>
                </a:cubicBezTo>
                <a:lnTo>
                  <a:pt x="11620179" y="416816"/>
                </a:lnTo>
                <a:cubicBezTo>
                  <a:pt x="11615357" y="414405"/>
                  <a:pt x="11608124" y="414405"/>
                  <a:pt x="11603303" y="4168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695059" y="6858000"/>
                </a:lnTo>
                <a:lnTo>
                  <a:pt x="4704470" y="6273395"/>
                </a:lnTo>
                <a:cubicBezTo>
                  <a:pt x="5388814" y="5876871"/>
                  <a:pt x="5388814" y="4885795"/>
                  <a:pt x="4704470" y="4489275"/>
                </a:cubicBezTo>
                <a:lnTo>
                  <a:pt x="0" y="176465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BE391-7D0E-2446-CE79-9372C037C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5" y="4618831"/>
            <a:ext cx="3575050" cy="77559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C971E163-15B7-73CF-2981-14974487358E}"/>
              </a:ext>
            </a:extLst>
          </p:cNvPr>
          <p:cNvSpPr/>
          <p:nvPr userDrawn="1"/>
        </p:nvSpPr>
        <p:spPr bwMode="gray"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bg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260FE992-C960-DC39-3F89-1D0DD3D11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5" y="5519676"/>
            <a:ext cx="3575050" cy="2492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180000" indent="0">
              <a:buNone/>
              <a:defRPr sz="1800">
                <a:solidFill>
                  <a:schemeClr val="bg1"/>
                </a:solidFill>
              </a:defRPr>
            </a:lvl2pPr>
            <a:lvl3pPr marL="360000" indent="0"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buNone/>
              <a:defRPr sz="1800">
                <a:solidFill>
                  <a:schemeClr val="bg1"/>
                </a:solidFill>
              </a:defRPr>
            </a:lvl4pPr>
            <a:lvl5pPr marL="7200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B41AC5-8822-15B5-9746-FA0464D8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AD5A22-7758-9F99-4536-C02A289B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platzhalter 189">
            <a:extLst>
              <a:ext uri="{FF2B5EF4-FFF2-40B4-BE49-F238E27FC236}">
                <a16:creationId xmlns:a16="http://schemas.microsoft.com/office/drawing/2014/main" id="{A857523A-61B2-E631-C383-23EE5DDDEE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3810293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Grün &amp; Logo Grü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6A423110-57F6-46E5-26B0-713A8AF92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763993 w 12192000"/>
              <a:gd name="connsiteY0" fmla="*/ 570799 h 6858000"/>
              <a:gd name="connsiteX1" fmla="*/ 11797567 w 12192000"/>
              <a:gd name="connsiteY1" fmla="*/ 674103 h 6858000"/>
              <a:gd name="connsiteX2" fmla="*/ 11727837 w 12192000"/>
              <a:gd name="connsiteY2" fmla="*/ 674103 h 6858000"/>
              <a:gd name="connsiteX3" fmla="*/ 10782594 w 12192000"/>
              <a:gd name="connsiteY3" fmla="*/ 542391 h 6858000"/>
              <a:gd name="connsiteX4" fmla="*/ 10792924 w 12192000"/>
              <a:gd name="connsiteY4" fmla="*/ 542391 h 6858000"/>
              <a:gd name="connsiteX5" fmla="*/ 10888480 w 12192000"/>
              <a:gd name="connsiteY5" fmla="*/ 637947 h 6858000"/>
              <a:gd name="connsiteX6" fmla="*/ 10792924 w 12192000"/>
              <a:gd name="connsiteY6" fmla="*/ 733503 h 6858000"/>
              <a:gd name="connsiteX7" fmla="*/ 10782594 w 12192000"/>
              <a:gd name="connsiteY7" fmla="*/ 733503 h 6858000"/>
              <a:gd name="connsiteX8" fmla="*/ 11490235 w 12192000"/>
              <a:gd name="connsiteY8" fmla="*/ 539808 h 6858000"/>
              <a:gd name="connsiteX9" fmla="*/ 11518643 w 12192000"/>
              <a:gd name="connsiteY9" fmla="*/ 539808 h 6858000"/>
              <a:gd name="connsiteX10" fmla="*/ 11559965 w 12192000"/>
              <a:gd name="connsiteY10" fmla="*/ 581130 h 6858000"/>
              <a:gd name="connsiteX11" fmla="*/ 11518643 w 12192000"/>
              <a:gd name="connsiteY11" fmla="*/ 625034 h 6858000"/>
              <a:gd name="connsiteX12" fmla="*/ 11490235 w 12192000"/>
              <a:gd name="connsiteY12" fmla="*/ 625034 h 6858000"/>
              <a:gd name="connsiteX13" fmla="*/ 11182544 w 12192000"/>
              <a:gd name="connsiteY13" fmla="*/ 493331 h 6858000"/>
              <a:gd name="connsiteX14" fmla="*/ 11182544 w 12192000"/>
              <a:gd name="connsiteY14" fmla="*/ 782582 h 6858000"/>
              <a:gd name="connsiteX15" fmla="*/ 11239361 w 12192000"/>
              <a:gd name="connsiteY15" fmla="*/ 782582 h 6858000"/>
              <a:gd name="connsiteX16" fmla="*/ 11239361 w 12192000"/>
              <a:gd name="connsiteY16" fmla="*/ 650870 h 6858000"/>
              <a:gd name="connsiteX17" fmla="*/ 11332334 w 12192000"/>
              <a:gd name="connsiteY17" fmla="*/ 782582 h 6858000"/>
              <a:gd name="connsiteX18" fmla="*/ 11404647 w 12192000"/>
              <a:gd name="connsiteY18" fmla="*/ 782582 h 6858000"/>
              <a:gd name="connsiteX19" fmla="*/ 11288430 w 12192000"/>
              <a:gd name="connsiteY19" fmla="*/ 625044 h 6858000"/>
              <a:gd name="connsiteX20" fmla="*/ 11399482 w 12192000"/>
              <a:gd name="connsiteY20" fmla="*/ 493331 h 6858000"/>
              <a:gd name="connsiteX21" fmla="*/ 11329752 w 12192000"/>
              <a:gd name="connsiteY21" fmla="*/ 493331 h 6858000"/>
              <a:gd name="connsiteX22" fmla="*/ 11239361 w 12192000"/>
              <a:gd name="connsiteY22" fmla="*/ 614713 h 6858000"/>
              <a:gd name="connsiteX23" fmla="*/ 11239361 w 12192000"/>
              <a:gd name="connsiteY23" fmla="*/ 493331 h 6858000"/>
              <a:gd name="connsiteX24" fmla="*/ 10983681 w 12192000"/>
              <a:gd name="connsiteY24" fmla="*/ 493331 h 6858000"/>
              <a:gd name="connsiteX25" fmla="*/ 10983681 w 12192000"/>
              <a:gd name="connsiteY25" fmla="*/ 782582 h 6858000"/>
              <a:gd name="connsiteX26" fmla="*/ 11133471 w 12192000"/>
              <a:gd name="connsiteY26" fmla="*/ 782582 h 6858000"/>
              <a:gd name="connsiteX27" fmla="*/ 11133471 w 12192000"/>
              <a:gd name="connsiteY27" fmla="*/ 733513 h 6858000"/>
              <a:gd name="connsiteX28" fmla="*/ 11040498 w 12192000"/>
              <a:gd name="connsiteY28" fmla="*/ 733513 h 6858000"/>
              <a:gd name="connsiteX29" fmla="*/ 11040498 w 12192000"/>
              <a:gd name="connsiteY29" fmla="*/ 653452 h 6858000"/>
              <a:gd name="connsiteX30" fmla="*/ 11130888 w 12192000"/>
              <a:gd name="connsiteY30" fmla="*/ 653452 h 6858000"/>
              <a:gd name="connsiteX31" fmla="*/ 11130888 w 12192000"/>
              <a:gd name="connsiteY31" fmla="*/ 604383 h 6858000"/>
              <a:gd name="connsiteX32" fmla="*/ 11040498 w 12192000"/>
              <a:gd name="connsiteY32" fmla="*/ 604383 h 6858000"/>
              <a:gd name="connsiteX33" fmla="*/ 11040498 w 12192000"/>
              <a:gd name="connsiteY33" fmla="*/ 542401 h 6858000"/>
              <a:gd name="connsiteX34" fmla="*/ 11133471 w 12192000"/>
              <a:gd name="connsiteY34" fmla="*/ 542401 h 6858000"/>
              <a:gd name="connsiteX35" fmla="*/ 11133471 w 12192000"/>
              <a:gd name="connsiteY35" fmla="*/ 493331 h 6858000"/>
              <a:gd name="connsiteX36" fmla="*/ 11433418 w 12192000"/>
              <a:gd name="connsiteY36" fmla="*/ 493321 h 6858000"/>
              <a:gd name="connsiteX37" fmla="*/ 11433418 w 12192000"/>
              <a:gd name="connsiteY37" fmla="*/ 782572 h 6858000"/>
              <a:gd name="connsiteX38" fmla="*/ 11490235 w 12192000"/>
              <a:gd name="connsiteY38" fmla="*/ 782572 h 6858000"/>
              <a:gd name="connsiteX39" fmla="*/ 11490235 w 12192000"/>
              <a:gd name="connsiteY39" fmla="*/ 666355 h 6858000"/>
              <a:gd name="connsiteX40" fmla="*/ 11559965 w 12192000"/>
              <a:gd name="connsiteY40" fmla="*/ 782572 h 6858000"/>
              <a:gd name="connsiteX41" fmla="*/ 11629695 w 12192000"/>
              <a:gd name="connsiteY41" fmla="*/ 782572 h 6858000"/>
              <a:gd name="connsiteX42" fmla="*/ 11549634 w 12192000"/>
              <a:gd name="connsiteY42" fmla="*/ 663773 h 6858000"/>
              <a:gd name="connsiteX43" fmla="*/ 11616782 w 12192000"/>
              <a:gd name="connsiteY43" fmla="*/ 578547 h 6858000"/>
              <a:gd name="connsiteX44" fmla="*/ 11528974 w 12192000"/>
              <a:gd name="connsiteY44" fmla="*/ 493321 h 6858000"/>
              <a:gd name="connsiteX45" fmla="*/ 10728360 w 12192000"/>
              <a:gd name="connsiteY45" fmla="*/ 493321 h 6858000"/>
              <a:gd name="connsiteX46" fmla="*/ 10728360 w 12192000"/>
              <a:gd name="connsiteY46" fmla="*/ 782572 h 6858000"/>
              <a:gd name="connsiteX47" fmla="*/ 10808420 w 12192000"/>
              <a:gd name="connsiteY47" fmla="*/ 782572 h 6858000"/>
              <a:gd name="connsiteX48" fmla="*/ 10947880 w 12192000"/>
              <a:gd name="connsiteY48" fmla="*/ 637947 h 6858000"/>
              <a:gd name="connsiteX49" fmla="*/ 10808420 w 12192000"/>
              <a:gd name="connsiteY49" fmla="*/ 493321 h 6858000"/>
              <a:gd name="connsiteX50" fmla="*/ 11763993 w 12192000"/>
              <a:gd name="connsiteY50" fmla="*/ 485573 h 6858000"/>
              <a:gd name="connsiteX51" fmla="*/ 11738167 w 12192000"/>
              <a:gd name="connsiteY51" fmla="*/ 503651 h 6858000"/>
              <a:gd name="connsiteX52" fmla="*/ 11629699 w 12192000"/>
              <a:gd name="connsiteY52" fmla="*/ 782572 h 6858000"/>
              <a:gd name="connsiteX53" fmla="*/ 11689098 w 12192000"/>
              <a:gd name="connsiteY53" fmla="*/ 782572 h 6858000"/>
              <a:gd name="connsiteX54" fmla="*/ 11712342 w 12192000"/>
              <a:gd name="connsiteY54" fmla="*/ 720590 h 6858000"/>
              <a:gd name="connsiteX55" fmla="*/ 11813063 w 12192000"/>
              <a:gd name="connsiteY55" fmla="*/ 720590 h 6858000"/>
              <a:gd name="connsiteX56" fmla="*/ 11836306 w 12192000"/>
              <a:gd name="connsiteY56" fmla="*/ 782572 h 6858000"/>
              <a:gd name="connsiteX57" fmla="*/ 11895705 w 12192000"/>
              <a:gd name="connsiteY57" fmla="*/ 782572 h 6858000"/>
              <a:gd name="connsiteX58" fmla="*/ 11789819 w 12192000"/>
              <a:gd name="connsiteY58" fmla="*/ 503651 h 6858000"/>
              <a:gd name="connsiteX59" fmla="*/ 11763993 w 12192000"/>
              <a:gd name="connsiteY59" fmla="*/ 485573 h 6858000"/>
              <a:gd name="connsiteX60" fmla="*/ 10263489 w 12192000"/>
              <a:gd name="connsiteY60" fmla="*/ 418427 h 6858000"/>
              <a:gd name="connsiteX61" fmla="*/ 10253159 w 12192000"/>
              <a:gd name="connsiteY61" fmla="*/ 433922 h 6858000"/>
              <a:gd name="connsiteX62" fmla="*/ 10253159 w 12192000"/>
              <a:gd name="connsiteY62" fmla="*/ 707677 h 6858000"/>
              <a:gd name="connsiteX63" fmla="*/ 10330636 w 12192000"/>
              <a:gd name="connsiteY63" fmla="*/ 663773 h 6858000"/>
              <a:gd name="connsiteX64" fmla="*/ 10330636 w 12192000"/>
              <a:gd name="connsiteY64" fmla="*/ 532061 h 6858000"/>
              <a:gd name="connsiteX65" fmla="*/ 10490757 w 12192000"/>
              <a:gd name="connsiteY65" fmla="*/ 625034 h 6858000"/>
              <a:gd name="connsiteX66" fmla="*/ 10191177 w 12192000"/>
              <a:gd name="connsiteY66" fmla="*/ 798068 h 6858000"/>
              <a:gd name="connsiteX67" fmla="*/ 10191177 w 12192000"/>
              <a:gd name="connsiteY67" fmla="*/ 885877 h 6858000"/>
              <a:gd name="connsiteX68" fmla="*/ 10526913 w 12192000"/>
              <a:gd name="connsiteY68" fmla="*/ 692182 h 6858000"/>
              <a:gd name="connsiteX69" fmla="*/ 10565652 w 12192000"/>
              <a:gd name="connsiteY69" fmla="*/ 625034 h 6858000"/>
              <a:gd name="connsiteX70" fmla="*/ 10526913 w 12192000"/>
              <a:gd name="connsiteY70" fmla="*/ 560469 h 6858000"/>
              <a:gd name="connsiteX71" fmla="*/ 10281567 w 12192000"/>
              <a:gd name="connsiteY71" fmla="*/ 418427 h 6858000"/>
              <a:gd name="connsiteX72" fmla="*/ 10263489 w 12192000"/>
              <a:gd name="connsiteY72" fmla="*/ 418427 h 6858000"/>
              <a:gd name="connsiteX73" fmla="*/ 0 w 12192000"/>
              <a:gd name="connsiteY73" fmla="*/ 0 h 6858000"/>
              <a:gd name="connsiteX74" fmla="*/ 12192000 w 12192000"/>
              <a:gd name="connsiteY74" fmla="*/ 0 h 6858000"/>
              <a:gd name="connsiteX75" fmla="*/ 12192000 w 12192000"/>
              <a:gd name="connsiteY75" fmla="*/ 6858000 h 6858000"/>
              <a:gd name="connsiteX76" fmla="*/ 3695059 w 12192000"/>
              <a:gd name="connsiteY76" fmla="*/ 6858000 h 6858000"/>
              <a:gd name="connsiteX77" fmla="*/ 4704470 w 12192000"/>
              <a:gd name="connsiteY77" fmla="*/ 6273395 h 6858000"/>
              <a:gd name="connsiteX78" fmla="*/ 4704470 w 12192000"/>
              <a:gd name="connsiteY78" fmla="*/ 4489275 h 6858000"/>
              <a:gd name="connsiteX79" fmla="*/ 0 w 12192000"/>
              <a:gd name="connsiteY79" fmla="*/ 17646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92000" h="6858000">
                <a:moveTo>
                  <a:pt x="11763993" y="570799"/>
                </a:moveTo>
                <a:lnTo>
                  <a:pt x="11797567" y="674103"/>
                </a:lnTo>
                <a:lnTo>
                  <a:pt x="11727837" y="674103"/>
                </a:lnTo>
                <a:close/>
                <a:moveTo>
                  <a:pt x="10782594" y="542391"/>
                </a:moveTo>
                <a:lnTo>
                  <a:pt x="10792924" y="542391"/>
                </a:lnTo>
                <a:cubicBezTo>
                  <a:pt x="10857489" y="542391"/>
                  <a:pt x="10888480" y="573382"/>
                  <a:pt x="10888480" y="637947"/>
                </a:cubicBezTo>
                <a:cubicBezTo>
                  <a:pt x="10888480" y="694764"/>
                  <a:pt x="10862654" y="733503"/>
                  <a:pt x="10792924" y="733503"/>
                </a:cubicBezTo>
                <a:lnTo>
                  <a:pt x="10782594" y="733503"/>
                </a:lnTo>
                <a:close/>
                <a:moveTo>
                  <a:pt x="11490235" y="539808"/>
                </a:moveTo>
                <a:lnTo>
                  <a:pt x="11518643" y="539808"/>
                </a:lnTo>
                <a:cubicBezTo>
                  <a:pt x="11541886" y="539808"/>
                  <a:pt x="11559965" y="557886"/>
                  <a:pt x="11559965" y="581130"/>
                </a:cubicBezTo>
                <a:cubicBezTo>
                  <a:pt x="11559965" y="606956"/>
                  <a:pt x="11541886" y="625034"/>
                  <a:pt x="11518643" y="625034"/>
                </a:cubicBezTo>
                <a:lnTo>
                  <a:pt x="11490235" y="625034"/>
                </a:lnTo>
                <a:close/>
                <a:moveTo>
                  <a:pt x="11182544" y="493331"/>
                </a:moveTo>
                <a:lnTo>
                  <a:pt x="11182544" y="782582"/>
                </a:lnTo>
                <a:lnTo>
                  <a:pt x="11239361" y="782582"/>
                </a:lnTo>
                <a:lnTo>
                  <a:pt x="11239361" y="650870"/>
                </a:lnTo>
                <a:lnTo>
                  <a:pt x="11332334" y="782582"/>
                </a:lnTo>
                <a:lnTo>
                  <a:pt x="11404647" y="782582"/>
                </a:lnTo>
                <a:lnTo>
                  <a:pt x="11288430" y="625044"/>
                </a:lnTo>
                <a:lnTo>
                  <a:pt x="11399482" y="493331"/>
                </a:lnTo>
                <a:lnTo>
                  <a:pt x="11329752" y="493331"/>
                </a:lnTo>
                <a:lnTo>
                  <a:pt x="11239361" y="614713"/>
                </a:lnTo>
                <a:lnTo>
                  <a:pt x="11239361" y="493331"/>
                </a:lnTo>
                <a:close/>
                <a:moveTo>
                  <a:pt x="10983681" y="493331"/>
                </a:moveTo>
                <a:lnTo>
                  <a:pt x="10983681" y="782582"/>
                </a:lnTo>
                <a:lnTo>
                  <a:pt x="11133471" y="782582"/>
                </a:lnTo>
                <a:lnTo>
                  <a:pt x="11133471" y="733513"/>
                </a:lnTo>
                <a:lnTo>
                  <a:pt x="11040498" y="733513"/>
                </a:lnTo>
                <a:lnTo>
                  <a:pt x="11040498" y="653452"/>
                </a:lnTo>
                <a:lnTo>
                  <a:pt x="11130888" y="653452"/>
                </a:lnTo>
                <a:lnTo>
                  <a:pt x="11130888" y="604383"/>
                </a:lnTo>
                <a:lnTo>
                  <a:pt x="11040498" y="604383"/>
                </a:lnTo>
                <a:lnTo>
                  <a:pt x="11040498" y="542401"/>
                </a:lnTo>
                <a:lnTo>
                  <a:pt x="11133471" y="542401"/>
                </a:lnTo>
                <a:lnTo>
                  <a:pt x="11133471" y="493331"/>
                </a:lnTo>
                <a:close/>
                <a:moveTo>
                  <a:pt x="11433418" y="493321"/>
                </a:moveTo>
                <a:lnTo>
                  <a:pt x="11433418" y="782572"/>
                </a:lnTo>
                <a:lnTo>
                  <a:pt x="11490235" y="782572"/>
                </a:lnTo>
                <a:lnTo>
                  <a:pt x="11490235" y="666355"/>
                </a:lnTo>
                <a:lnTo>
                  <a:pt x="11559965" y="782572"/>
                </a:lnTo>
                <a:lnTo>
                  <a:pt x="11629695" y="782572"/>
                </a:lnTo>
                <a:lnTo>
                  <a:pt x="11549634" y="663773"/>
                </a:lnTo>
                <a:cubicBezTo>
                  <a:pt x="11588373" y="656025"/>
                  <a:pt x="11616782" y="619869"/>
                  <a:pt x="11616782" y="578547"/>
                </a:cubicBezTo>
                <a:cubicBezTo>
                  <a:pt x="11616782" y="532060"/>
                  <a:pt x="11578043" y="493321"/>
                  <a:pt x="11528974" y="493321"/>
                </a:cubicBezTo>
                <a:close/>
                <a:moveTo>
                  <a:pt x="10728360" y="493321"/>
                </a:moveTo>
                <a:lnTo>
                  <a:pt x="10728360" y="782572"/>
                </a:lnTo>
                <a:lnTo>
                  <a:pt x="10808420" y="782572"/>
                </a:lnTo>
                <a:cubicBezTo>
                  <a:pt x="10891063" y="782572"/>
                  <a:pt x="10947880" y="718007"/>
                  <a:pt x="10947880" y="637947"/>
                </a:cubicBezTo>
                <a:cubicBezTo>
                  <a:pt x="10947880" y="555304"/>
                  <a:pt x="10891063" y="493321"/>
                  <a:pt x="10808420" y="493321"/>
                </a:cubicBezTo>
                <a:close/>
                <a:moveTo>
                  <a:pt x="11763993" y="485573"/>
                </a:moveTo>
                <a:cubicBezTo>
                  <a:pt x="11753663" y="485573"/>
                  <a:pt x="11740750" y="490739"/>
                  <a:pt x="11738167" y="503651"/>
                </a:cubicBezTo>
                <a:lnTo>
                  <a:pt x="11629699" y="782572"/>
                </a:lnTo>
                <a:lnTo>
                  <a:pt x="11689098" y="782572"/>
                </a:lnTo>
                <a:lnTo>
                  <a:pt x="11712342" y="720590"/>
                </a:lnTo>
                <a:lnTo>
                  <a:pt x="11813063" y="720590"/>
                </a:lnTo>
                <a:lnTo>
                  <a:pt x="11836306" y="782572"/>
                </a:lnTo>
                <a:lnTo>
                  <a:pt x="11895705" y="782572"/>
                </a:lnTo>
                <a:lnTo>
                  <a:pt x="11789819" y="503651"/>
                </a:lnTo>
                <a:cubicBezTo>
                  <a:pt x="11787237" y="490739"/>
                  <a:pt x="11774324" y="485573"/>
                  <a:pt x="11763993" y="485573"/>
                </a:cubicBezTo>
                <a:close/>
                <a:moveTo>
                  <a:pt x="10263489" y="418427"/>
                </a:moveTo>
                <a:cubicBezTo>
                  <a:pt x="10258324" y="421009"/>
                  <a:pt x="10253159" y="428757"/>
                  <a:pt x="10253159" y="433922"/>
                </a:cubicBezTo>
                <a:lnTo>
                  <a:pt x="10253159" y="707677"/>
                </a:lnTo>
                <a:lnTo>
                  <a:pt x="10330636" y="663773"/>
                </a:lnTo>
                <a:lnTo>
                  <a:pt x="10330636" y="532061"/>
                </a:lnTo>
                <a:lnTo>
                  <a:pt x="10490757" y="625034"/>
                </a:lnTo>
                <a:lnTo>
                  <a:pt x="10191177" y="798068"/>
                </a:lnTo>
                <a:lnTo>
                  <a:pt x="10191177" y="885877"/>
                </a:lnTo>
                <a:lnTo>
                  <a:pt x="10526913" y="692182"/>
                </a:lnTo>
                <a:cubicBezTo>
                  <a:pt x="10544991" y="679269"/>
                  <a:pt x="10565652" y="658608"/>
                  <a:pt x="10565652" y="625034"/>
                </a:cubicBezTo>
                <a:cubicBezTo>
                  <a:pt x="10565652" y="594043"/>
                  <a:pt x="10544991" y="570800"/>
                  <a:pt x="10526913" y="560469"/>
                </a:cubicBezTo>
                <a:lnTo>
                  <a:pt x="10281567" y="418427"/>
                </a:lnTo>
                <a:cubicBezTo>
                  <a:pt x="10276402" y="415844"/>
                  <a:pt x="10268654" y="415844"/>
                  <a:pt x="10263489" y="41842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695059" y="6858000"/>
                </a:lnTo>
                <a:lnTo>
                  <a:pt x="4704470" y="6273395"/>
                </a:lnTo>
                <a:cubicBezTo>
                  <a:pt x="5388814" y="5876871"/>
                  <a:pt x="5388814" y="4885795"/>
                  <a:pt x="4704470" y="4489275"/>
                </a:cubicBezTo>
                <a:lnTo>
                  <a:pt x="0" y="176465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BE391-7D0E-2446-CE79-9372C037C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5" y="4618831"/>
            <a:ext cx="3575050" cy="77559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ABCB79A4-2FCD-FB85-83ED-CC3CE98DBB67}"/>
              </a:ext>
            </a:extLst>
          </p:cNvPr>
          <p:cNvSpPr/>
          <p:nvPr userDrawn="1"/>
        </p:nvSpPr>
        <p:spPr>
          <a:xfrm>
            <a:off x="10191177" y="416490"/>
            <a:ext cx="1704528" cy="469387"/>
          </a:xfrm>
          <a:custGeom>
            <a:avLst/>
            <a:gdLst>
              <a:gd name="connsiteX0" fmla="*/ 1572816 w 1704528"/>
              <a:gd name="connsiteY0" fmla="*/ 154309 h 469387"/>
              <a:gd name="connsiteX1" fmla="*/ 1536660 w 1704528"/>
              <a:gd name="connsiteY1" fmla="*/ 257613 h 469387"/>
              <a:gd name="connsiteX2" fmla="*/ 1606390 w 1704528"/>
              <a:gd name="connsiteY2" fmla="*/ 257613 h 469387"/>
              <a:gd name="connsiteX3" fmla="*/ 591417 w 1704528"/>
              <a:gd name="connsiteY3" fmla="*/ 125901 h 469387"/>
              <a:gd name="connsiteX4" fmla="*/ 591417 w 1704528"/>
              <a:gd name="connsiteY4" fmla="*/ 317013 h 469387"/>
              <a:gd name="connsiteX5" fmla="*/ 601747 w 1704528"/>
              <a:gd name="connsiteY5" fmla="*/ 317013 h 469387"/>
              <a:gd name="connsiteX6" fmla="*/ 697303 w 1704528"/>
              <a:gd name="connsiteY6" fmla="*/ 221457 h 469387"/>
              <a:gd name="connsiteX7" fmla="*/ 601747 w 1704528"/>
              <a:gd name="connsiteY7" fmla="*/ 125901 h 469387"/>
              <a:gd name="connsiteX8" fmla="*/ 1299058 w 1704528"/>
              <a:gd name="connsiteY8" fmla="*/ 123318 h 469387"/>
              <a:gd name="connsiteX9" fmla="*/ 1299058 w 1704528"/>
              <a:gd name="connsiteY9" fmla="*/ 208544 h 469387"/>
              <a:gd name="connsiteX10" fmla="*/ 1327466 w 1704528"/>
              <a:gd name="connsiteY10" fmla="*/ 208544 h 469387"/>
              <a:gd name="connsiteX11" fmla="*/ 1368788 w 1704528"/>
              <a:gd name="connsiteY11" fmla="*/ 164640 h 469387"/>
              <a:gd name="connsiteX12" fmla="*/ 1327466 w 1704528"/>
              <a:gd name="connsiteY12" fmla="*/ 123318 h 469387"/>
              <a:gd name="connsiteX13" fmla="*/ 991367 w 1704528"/>
              <a:gd name="connsiteY13" fmla="*/ 76841 h 469387"/>
              <a:gd name="connsiteX14" fmla="*/ 1048184 w 1704528"/>
              <a:gd name="connsiteY14" fmla="*/ 76841 h 469387"/>
              <a:gd name="connsiteX15" fmla="*/ 1048184 w 1704528"/>
              <a:gd name="connsiteY15" fmla="*/ 198223 h 469387"/>
              <a:gd name="connsiteX16" fmla="*/ 1138575 w 1704528"/>
              <a:gd name="connsiteY16" fmla="*/ 76841 h 469387"/>
              <a:gd name="connsiteX17" fmla="*/ 1208305 w 1704528"/>
              <a:gd name="connsiteY17" fmla="*/ 76841 h 469387"/>
              <a:gd name="connsiteX18" fmla="*/ 1097253 w 1704528"/>
              <a:gd name="connsiteY18" fmla="*/ 208554 h 469387"/>
              <a:gd name="connsiteX19" fmla="*/ 1213470 w 1704528"/>
              <a:gd name="connsiteY19" fmla="*/ 366092 h 469387"/>
              <a:gd name="connsiteX20" fmla="*/ 1141157 w 1704528"/>
              <a:gd name="connsiteY20" fmla="*/ 366092 h 469387"/>
              <a:gd name="connsiteX21" fmla="*/ 1048184 w 1704528"/>
              <a:gd name="connsiteY21" fmla="*/ 234380 h 469387"/>
              <a:gd name="connsiteX22" fmla="*/ 1048184 w 1704528"/>
              <a:gd name="connsiteY22" fmla="*/ 366092 h 469387"/>
              <a:gd name="connsiteX23" fmla="*/ 991367 w 1704528"/>
              <a:gd name="connsiteY23" fmla="*/ 366092 h 469387"/>
              <a:gd name="connsiteX24" fmla="*/ 792504 w 1704528"/>
              <a:gd name="connsiteY24" fmla="*/ 76841 h 469387"/>
              <a:gd name="connsiteX25" fmla="*/ 942294 w 1704528"/>
              <a:gd name="connsiteY25" fmla="*/ 76841 h 469387"/>
              <a:gd name="connsiteX26" fmla="*/ 942294 w 1704528"/>
              <a:gd name="connsiteY26" fmla="*/ 125911 h 469387"/>
              <a:gd name="connsiteX27" fmla="*/ 849321 w 1704528"/>
              <a:gd name="connsiteY27" fmla="*/ 125911 h 469387"/>
              <a:gd name="connsiteX28" fmla="*/ 849321 w 1704528"/>
              <a:gd name="connsiteY28" fmla="*/ 187893 h 469387"/>
              <a:gd name="connsiteX29" fmla="*/ 939711 w 1704528"/>
              <a:gd name="connsiteY29" fmla="*/ 187893 h 469387"/>
              <a:gd name="connsiteX30" fmla="*/ 939711 w 1704528"/>
              <a:gd name="connsiteY30" fmla="*/ 236962 h 469387"/>
              <a:gd name="connsiteX31" fmla="*/ 849321 w 1704528"/>
              <a:gd name="connsiteY31" fmla="*/ 236962 h 469387"/>
              <a:gd name="connsiteX32" fmla="*/ 849321 w 1704528"/>
              <a:gd name="connsiteY32" fmla="*/ 317023 h 469387"/>
              <a:gd name="connsiteX33" fmla="*/ 942294 w 1704528"/>
              <a:gd name="connsiteY33" fmla="*/ 317023 h 469387"/>
              <a:gd name="connsiteX34" fmla="*/ 942294 w 1704528"/>
              <a:gd name="connsiteY34" fmla="*/ 366092 h 469387"/>
              <a:gd name="connsiteX35" fmla="*/ 792504 w 1704528"/>
              <a:gd name="connsiteY35" fmla="*/ 366092 h 469387"/>
              <a:gd name="connsiteX36" fmla="*/ 1242241 w 1704528"/>
              <a:gd name="connsiteY36" fmla="*/ 76831 h 469387"/>
              <a:gd name="connsiteX37" fmla="*/ 1337797 w 1704528"/>
              <a:gd name="connsiteY37" fmla="*/ 76831 h 469387"/>
              <a:gd name="connsiteX38" fmla="*/ 1425605 w 1704528"/>
              <a:gd name="connsiteY38" fmla="*/ 162057 h 469387"/>
              <a:gd name="connsiteX39" fmla="*/ 1358457 w 1704528"/>
              <a:gd name="connsiteY39" fmla="*/ 247283 h 469387"/>
              <a:gd name="connsiteX40" fmla="*/ 1438518 w 1704528"/>
              <a:gd name="connsiteY40" fmla="*/ 366082 h 469387"/>
              <a:gd name="connsiteX41" fmla="*/ 1368788 w 1704528"/>
              <a:gd name="connsiteY41" fmla="*/ 366082 h 469387"/>
              <a:gd name="connsiteX42" fmla="*/ 1299058 w 1704528"/>
              <a:gd name="connsiteY42" fmla="*/ 249865 h 469387"/>
              <a:gd name="connsiteX43" fmla="*/ 1299058 w 1704528"/>
              <a:gd name="connsiteY43" fmla="*/ 366082 h 469387"/>
              <a:gd name="connsiteX44" fmla="*/ 1242241 w 1704528"/>
              <a:gd name="connsiteY44" fmla="*/ 366082 h 469387"/>
              <a:gd name="connsiteX45" fmla="*/ 537183 w 1704528"/>
              <a:gd name="connsiteY45" fmla="*/ 76831 h 469387"/>
              <a:gd name="connsiteX46" fmla="*/ 617243 w 1704528"/>
              <a:gd name="connsiteY46" fmla="*/ 76831 h 469387"/>
              <a:gd name="connsiteX47" fmla="*/ 756703 w 1704528"/>
              <a:gd name="connsiteY47" fmla="*/ 221457 h 469387"/>
              <a:gd name="connsiteX48" fmla="*/ 617243 w 1704528"/>
              <a:gd name="connsiteY48" fmla="*/ 366082 h 469387"/>
              <a:gd name="connsiteX49" fmla="*/ 537183 w 1704528"/>
              <a:gd name="connsiteY49" fmla="*/ 366082 h 469387"/>
              <a:gd name="connsiteX50" fmla="*/ 1572816 w 1704528"/>
              <a:gd name="connsiteY50" fmla="*/ 69083 h 469387"/>
              <a:gd name="connsiteX51" fmla="*/ 1598642 w 1704528"/>
              <a:gd name="connsiteY51" fmla="*/ 87161 h 469387"/>
              <a:gd name="connsiteX52" fmla="*/ 1704528 w 1704528"/>
              <a:gd name="connsiteY52" fmla="*/ 366082 h 469387"/>
              <a:gd name="connsiteX53" fmla="*/ 1645129 w 1704528"/>
              <a:gd name="connsiteY53" fmla="*/ 366082 h 469387"/>
              <a:gd name="connsiteX54" fmla="*/ 1621886 w 1704528"/>
              <a:gd name="connsiteY54" fmla="*/ 304100 h 469387"/>
              <a:gd name="connsiteX55" fmla="*/ 1521165 w 1704528"/>
              <a:gd name="connsiteY55" fmla="*/ 304100 h 469387"/>
              <a:gd name="connsiteX56" fmla="*/ 1497921 w 1704528"/>
              <a:gd name="connsiteY56" fmla="*/ 366082 h 469387"/>
              <a:gd name="connsiteX57" fmla="*/ 1438522 w 1704528"/>
              <a:gd name="connsiteY57" fmla="*/ 366082 h 469387"/>
              <a:gd name="connsiteX58" fmla="*/ 1546990 w 1704528"/>
              <a:gd name="connsiteY58" fmla="*/ 87161 h 469387"/>
              <a:gd name="connsiteX59" fmla="*/ 1572816 w 1704528"/>
              <a:gd name="connsiteY59" fmla="*/ 69083 h 469387"/>
              <a:gd name="connsiteX60" fmla="*/ 72312 w 1704528"/>
              <a:gd name="connsiteY60" fmla="*/ 1937 h 469387"/>
              <a:gd name="connsiteX61" fmla="*/ 90390 w 1704528"/>
              <a:gd name="connsiteY61" fmla="*/ 1937 h 469387"/>
              <a:gd name="connsiteX62" fmla="*/ 335736 w 1704528"/>
              <a:gd name="connsiteY62" fmla="*/ 143979 h 469387"/>
              <a:gd name="connsiteX63" fmla="*/ 374475 w 1704528"/>
              <a:gd name="connsiteY63" fmla="*/ 208544 h 469387"/>
              <a:gd name="connsiteX64" fmla="*/ 335736 w 1704528"/>
              <a:gd name="connsiteY64" fmla="*/ 275692 h 469387"/>
              <a:gd name="connsiteX65" fmla="*/ 0 w 1704528"/>
              <a:gd name="connsiteY65" fmla="*/ 469387 h 469387"/>
              <a:gd name="connsiteX66" fmla="*/ 0 w 1704528"/>
              <a:gd name="connsiteY66" fmla="*/ 381578 h 469387"/>
              <a:gd name="connsiteX67" fmla="*/ 299580 w 1704528"/>
              <a:gd name="connsiteY67" fmla="*/ 208544 h 469387"/>
              <a:gd name="connsiteX68" fmla="*/ 139459 w 1704528"/>
              <a:gd name="connsiteY68" fmla="*/ 115571 h 469387"/>
              <a:gd name="connsiteX69" fmla="*/ 139459 w 1704528"/>
              <a:gd name="connsiteY69" fmla="*/ 247283 h 469387"/>
              <a:gd name="connsiteX70" fmla="*/ 61982 w 1704528"/>
              <a:gd name="connsiteY70" fmla="*/ 291187 h 469387"/>
              <a:gd name="connsiteX71" fmla="*/ 61982 w 1704528"/>
              <a:gd name="connsiteY71" fmla="*/ 17432 h 469387"/>
              <a:gd name="connsiteX72" fmla="*/ 72312 w 1704528"/>
              <a:gd name="connsiteY72" fmla="*/ 1937 h 469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704528" h="469387">
                <a:moveTo>
                  <a:pt x="1572816" y="154309"/>
                </a:moveTo>
                <a:lnTo>
                  <a:pt x="1536660" y="257613"/>
                </a:lnTo>
                <a:lnTo>
                  <a:pt x="1606390" y="257613"/>
                </a:lnTo>
                <a:close/>
                <a:moveTo>
                  <a:pt x="591417" y="125901"/>
                </a:moveTo>
                <a:lnTo>
                  <a:pt x="591417" y="317013"/>
                </a:lnTo>
                <a:lnTo>
                  <a:pt x="601747" y="317013"/>
                </a:lnTo>
                <a:cubicBezTo>
                  <a:pt x="671477" y="317013"/>
                  <a:pt x="697303" y="278274"/>
                  <a:pt x="697303" y="221457"/>
                </a:cubicBezTo>
                <a:cubicBezTo>
                  <a:pt x="697303" y="156892"/>
                  <a:pt x="666312" y="125901"/>
                  <a:pt x="601747" y="125901"/>
                </a:cubicBezTo>
                <a:close/>
                <a:moveTo>
                  <a:pt x="1299058" y="123318"/>
                </a:moveTo>
                <a:lnTo>
                  <a:pt x="1299058" y="208544"/>
                </a:lnTo>
                <a:lnTo>
                  <a:pt x="1327466" y="208544"/>
                </a:lnTo>
                <a:cubicBezTo>
                  <a:pt x="1350709" y="208544"/>
                  <a:pt x="1368788" y="190466"/>
                  <a:pt x="1368788" y="164640"/>
                </a:cubicBezTo>
                <a:cubicBezTo>
                  <a:pt x="1368788" y="141396"/>
                  <a:pt x="1350709" y="123318"/>
                  <a:pt x="1327466" y="123318"/>
                </a:cubicBezTo>
                <a:close/>
                <a:moveTo>
                  <a:pt x="991367" y="76841"/>
                </a:moveTo>
                <a:lnTo>
                  <a:pt x="1048184" y="76841"/>
                </a:lnTo>
                <a:lnTo>
                  <a:pt x="1048184" y="198223"/>
                </a:lnTo>
                <a:lnTo>
                  <a:pt x="1138575" y="76841"/>
                </a:lnTo>
                <a:lnTo>
                  <a:pt x="1208305" y="76841"/>
                </a:lnTo>
                <a:lnTo>
                  <a:pt x="1097253" y="208554"/>
                </a:lnTo>
                <a:lnTo>
                  <a:pt x="1213470" y="366092"/>
                </a:lnTo>
                <a:lnTo>
                  <a:pt x="1141157" y="366092"/>
                </a:lnTo>
                <a:lnTo>
                  <a:pt x="1048184" y="234380"/>
                </a:lnTo>
                <a:lnTo>
                  <a:pt x="1048184" y="366092"/>
                </a:lnTo>
                <a:lnTo>
                  <a:pt x="991367" y="366092"/>
                </a:lnTo>
                <a:close/>
                <a:moveTo>
                  <a:pt x="792504" y="76841"/>
                </a:moveTo>
                <a:lnTo>
                  <a:pt x="942294" y="76841"/>
                </a:lnTo>
                <a:lnTo>
                  <a:pt x="942294" y="125911"/>
                </a:lnTo>
                <a:lnTo>
                  <a:pt x="849321" y="125911"/>
                </a:lnTo>
                <a:lnTo>
                  <a:pt x="849321" y="187893"/>
                </a:lnTo>
                <a:lnTo>
                  <a:pt x="939711" y="187893"/>
                </a:lnTo>
                <a:lnTo>
                  <a:pt x="939711" y="236962"/>
                </a:lnTo>
                <a:lnTo>
                  <a:pt x="849321" y="236962"/>
                </a:lnTo>
                <a:lnTo>
                  <a:pt x="849321" y="317023"/>
                </a:lnTo>
                <a:lnTo>
                  <a:pt x="942294" y="317023"/>
                </a:lnTo>
                <a:lnTo>
                  <a:pt x="942294" y="366092"/>
                </a:lnTo>
                <a:lnTo>
                  <a:pt x="792504" y="366092"/>
                </a:lnTo>
                <a:close/>
                <a:moveTo>
                  <a:pt x="1242241" y="76831"/>
                </a:moveTo>
                <a:lnTo>
                  <a:pt x="1337797" y="76831"/>
                </a:lnTo>
                <a:cubicBezTo>
                  <a:pt x="1386866" y="76831"/>
                  <a:pt x="1425605" y="115570"/>
                  <a:pt x="1425605" y="162057"/>
                </a:cubicBezTo>
                <a:cubicBezTo>
                  <a:pt x="1425605" y="203379"/>
                  <a:pt x="1397196" y="239535"/>
                  <a:pt x="1358457" y="247283"/>
                </a:cubicBezTo>
                <a:lnTo>
                  <a:pt x="1438518" y="366082"/>
                </a:lnTo>
                <a:lnTo>
                  <a:pt x="1368788" y="366082"/>
                </a:lnTo>
                <a:lnTo>
                  <a:pt x="1299058" y="249865"/>
                </a:lnTo>
                <a:lnTo>
                  <a:pt x="1299058" y="366082"/>
                </a:lnTo>
                <a:lnTo>
                  <a:pt x="1242241" y="366082"/>
                </a:lnTo>
                <a:close/>
                <a:moveTo>
                  <a:pt x="537183" y="76831"/>
                </a:moveTo>
                <a:lnTo>
                  <a:pt x="617243" y="76831"/>
                </a:lnTo>
                <a:cubicBezTo>
                  <a:pt x="699886" y="76831"/>
                  <a:pt x="756703" y="138814"/>
                  <a:pt x="756703" y="221457"/>
                </a:cubicBezTo>
                <a:cubicBezTo>
                  <a:pt x="756703" y="301517"/>
                  <a:pt x="699886" y="366082"/>
                  <a:pt x="617243" y="366082"/>
                </a:cubicBezTo>
                <a:lnTo>
                  <a:pt x="537183" y="366082"/>
                </a:lnTo>
                <a:close/>
                <a:moveTo>
                  <a:pt x="1572816" y="69083"/>
                </a:moveTo>
                <a:cubicBezTo>
                  <a:pt x="1583147" y="69083"/>
                  <a:pt x="1596060" y="74249"/>
                  <a:pt x="1598642" y="87161"/>
                </a:cubicBezTo>
                <a:lnTo>
                  <a:pt x="1704528" y="366082"/>
                </a:lnTo>
                <a:lnTo>
                  <a:pt x="1645129" y="366082"/>
                </a:lnTo>
                <a:lnTo>
                  <a:pt x="1621886" y="304100"/>
                </a:lnTo>
                <a:lnTo>
                  <a:pt x="1521165" y="304100"/>
                </a:lnTo>
                <a:lnTo>
                  <a:pt x="1497921" y="366082"/>
                </a:lnTo>
                <a:lnTo>
                  <a:pt x="1438522" y="366082"/>
                </a:lnTo>
                <a:lnTo>
                  <a:pt x="1546990" y="87161"/>
                </a:lnTo>
                <a:cubicBezTo>
                  <a:pt x="1549573" y="74249"/>
                  <a:pt x="1562486" y="69083"/>
                  <a:pt x="1572816" y="69083"/>
                </a:cubicBezTo>
                <a:close/>
                <a:moveTo>
                  <a:pt x="72312" y="1937"/>
                </a:moveTo>
                <a:cubicBezTo>
                  <a:pt x="77477" y="-646"/>
                  <a:pt x="85225" y="-646"/>
                  <a:pt x="90390" y="1937"/>
                </a:cubicBezTo>
                <a:lnTo>
                  <a:pt x="335736" y="143979"/>
                </a:lnTo>
                <a:cubicBezTo>
                  <a:pt x="353814" y="154310"/>
                  <a:pt x="374475" y="177553"/>
                  <a:pt x="374475" y="208544"/>
                </a:cubicBezTo>
                <a:cubicBezTo>
                  <a:pt x="374475" y="242118"/>
                  <a:pt x="353814" y="262779"/>
                  <a:pt x="335736" y="275692"/>
                </a:cubicBezTo>
                <a:lnTo>
                  <a:pt x="0" y="469387"/>
                </a:lnTo>
                <a:lnTo>
                  <a:pt x="0" y="381578"/>
                </a:lnTo>
                <a:lnTo>
                  <a:pt x="299580" y="208544"/>
                </a:lnTo>
                <a:lnTo>
                  <a:pt x="139459" y="115571"/>
                </a:lnTo>
                <a:lnTo>
                  <a:pt x="139459" y="247283"/>
                </a:lnTo>
                <a:lnTo>
                  <a:pt x="61982" y="291187"/>
                </a:lnTo>
                <a:lnTo>
                  <a:pt x="61982" y="17432"/>
                </a:lnTo>
                <a:cubicBezTo>
                  <a:pt x="61982" y="12267"/>
                  <a:pt x="67147" y="4519"/>
                  <a:pt x="72312" y="193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021287D9-1790-0F41-D6ED-8BBFCF9C7EF5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587375" y="5519676"/>
            <a:ext cx="3575050" cy="2492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180000" indent="0">
              <a:buNone/>
              <a:defRPr sz="1800">
                <a:solidFill>
                  <a:schemeClr val="bg1"/>
                </a:solidFill>
              </a:defRPr>
            </a:lvl2pPr>
            <a:lvl3pPr marL="360000" indent="0"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buNone/>
              <a:defRPr sz="1800">
                <a:solidFill>
                  <a:schemeClr val="bg1"/>
                </a:solidFill>
              </a:defRPr>
            </a:lvl4pPr>
            <a:lvl5pPr marL="7200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B41AC5-8822-15B5-9746-FA0464D8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AD5A22-7758-9F99-4536-C02A289B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platzhalter 189">
            <a:extLst>
              <a:ext uri="{FF2B5EF4-FFF2-40B4-BE49-F238E27FC236}">
                <a16:creationId xmlns:a16="http://schemas.microsoft.com/office/drawing/2014/main" id="{C4B2ED77-F236-8A49-18D3-A55FC2410C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2844174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Grün &amp; Logo Wei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6A423110-57F6-46E5-26B0-713A8AF92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763993 w 12192000"/>
              <a:gd name="connsiteY0" fmla="*/ 570799 h 6858000"/>
              <a:gd name="connsiteX1" fmla="*/ 11797567 w 12192000"/>
              <a:gd name="connsiteY1" fmla="*/ 674103 h 6858000"/>
              <a:gd name="connsiteX2" fmla="*/ 11727837 w 12192000"/>
              <a:gd name="connsiteY2" fmla="*/ 674103 h 6858000"/>
              <a:gd name="connsiteX3" fmla="*/ 10782594 w 12192000"/>
              <a:gd name="connsiteY3" fmla="*/ 542391 h 6858000"/>
              <a:gd name="connsiteX4" fmla="*/ 10792924 w 12192000"/>
              <a:gd name="connsiteY4" fmla="*/ 542391 h 6858000"/>
              <a:gd name="connsiteX5" fmla="*/ 10888480 w 12192000"/>
              <a:gd name="connsiteY5" fmla="*/ 637947 h 6858000"/>
              <a:gd name="connsiteX6" fmla="*/ 10792924 w 12192000"/>
              <a:gd name="connsiteY6" fmla="*/ 733503 h 6858000"/>
              <a:gd name="connsiteX7" fmla="*/ 10782594 w 12192000"/>
              <a:gd name="connsiteY7" fmla="*/ 733503 h 6858000"/>
              <a:gd name="connsiteX8" fmla="*/ 11490235 w 12192000"/>
              <a:gd name="connsiteY8" fmla="*/ 539808 h 6858000"/>
              <a:gd name="connsiteX9" fmla="*/ 11518643 w 12192000"/>
              <a:gd name="connsiteY9" fmla="*/ 539808 h 6858000"/>
              <a:gd name="connsiteX10" fmla="*/ 11559965 w 12192000"/>
              <a:gd name="connsiteY10" fmla="*/ 581130 h 6858000"/>
              <a:gd name="connsiteX11" fmla="*/ 11518643 w 12192000"/>
              <a:gd name="connsiteY11" fmla="*/ 625034 h 6858000"/>
              <a:gd name="connsiteX12" fmla="*/ 11490235 w 12192000"/>
              <a:gd name="connsiteY12" fmla="*/ 625034 h 6858000"/>
              <a:gd name="connsiteX13" fmla="*/ 11182544 w 12192000"/>
              <a:gd name="connsiteY13" fmla="*/ 493331 h 6858000"/>
              <a:gd name="connsiteX14" fmla="*/ 11182544 w 12192000"/>
              <a:gd name="connsiteY14" fmla="*/ 782582 h 6858000"/>
              <a:gd name="connsiteX15" fmla="*/ 11239361 w 12192000"/>
              <a:gd name="connsiteY15" fmla="*/ 782582 h 6858000"/>
              <a:gd name="connsiteX16" fmla="*/ 11239361 w 12192000"/>
              <a:gd name="connsiteY16" fmla="*/ 650870 h 6858000"/>
              <a:gd name="connsiteX17" fmla="*/ 11332334 w 12192000"/>
              <a:gd name="connsiteY17" fmla="*/ 782582 h 6858000"/>
              <a:gd name="connsiteX18" fmla="*/ 11404647 w 12192000"/>
              <a:gd name="connsiteY18" fmla="*/ 782582 h 6858000"/>
              <a:gd name="connsiteX19" fmla="*/ 11288430 w 12192000"/>
              <a:gd name="connsiteY19" fmla="*/ 625044 h 6858000"/>
              <a:gd name="connsiteX20" fmla="*/ 11399482 w 12192000"/>
              <a:gd name="connsiteY20" fmla="*/ 493331 h 6858000"/>
              <a:gd name="connsiteX21" fmla="*/ 11329752 w 12192000"/>
              <a:gd name="connsiteY21" fmla="*/ 493331 h 6858000"/>
              <a:gd name="connsiteX22" fmla="*/ 11239361 w 12192000"/>
              <a:gd name="connsiteY22" fmla="*/ 614713 h 6858000"/>
              <a:gd name="connsiteX23" fmla="*/ 11239361 w 12192000"/>
              <a:gd name="connsiteY23" fmla="*/ 493331 h 6858000"/>
              <a:gd name="connsiteX24" fmla="*/ 10983681 w 12192000"/>
              <a:gd name="connsiteY24" fmla="*/ 493331 h 6858000"/>
              <a:gd name="connsiteX25" fmla="*/ 10983681 w 12192000"/>
              <a:gd name="connsiteY25" fmla="*/ 782582 h 6858000"/>
              <a:gd name="connsiteX26" fmla="*/ 11133471 w 12192000"/>
              <a:gd name="connsiteY26" fmla="*/ 782582 h 6858000"/>
              <a:gd name="connsiteX27" fmla="*/ 11133471 w 12192000"/>
              <a:gd name="connsiteY27" fmla="*/ 733513 h 6858000"/>
              <a:gd name="connsiteX28" fmla="*/ 11040498 w 12192000"/>
              <a:gd name="connsiteY28" fmla="*/ 733513 h 6858000"/>
              <a:gd name="connsiteX29" fmla="*/ 11040498 w 12192000"/>
              <a:gd name="connsiteY29" fmla="*/ 653452 h 6858000"/>
              <a:gd name="connsiteX30" fmla="*/ 11130888 w 12192000"/>
              <a:gd name="connsiteY30" fmla="*/ 653452 h 6858000"/>
              <a:gd name="connsiteX31" fmla="*/ 11130888 w 12192000"/>
              <a:gd name="connsiteY31" fmla="*/ 604383 h 6858000"/>
              <a:gd name="connsiteX32" fmla="*/ 11040498 w 12192000"/>
              <a:gd name="connsiteY32" fmla="*/ 604383 h 6858000"/>
              <a:gd name="connsiteX33" fmla="*/ 11040498 w 12192000"/>
              <a:gd name="connsiteY33" fmla="*/ 542401 h 6858000"/>
              <a:gd name="connsiteX34" fmla="*/ 11133471 w 12192000"/>
              <a:gd name="connsiteY34" fmla="*/ 542401 h 6858000"/>
              <a:gd name="connsiteX35" fmla="*/ 11133471 w 12192000"/>
              <a:gd name="connsiteY35" fmla="*/ 493331 h 6858000"/>
              <a:gd name="connsiteX36" fmla="*/ 11433418 w 12192000"/>
              <a:gd name="connsiteY36" fmla="*/ 493321 h 6858000"/>
              <a:gd name="connsiteX37" fmla="*/ 11433418 w 12192000"/>
              <a:gd name="connsiteY37" fmla="*/ 782572 h 6858000"/>
              <a:gd name="connsiteX38" fmla="*/ 11490235 w 12192000"/>
              <a:gd name="connsiteY38" fmla="*/ 782572 h 6858000"/>
              <a:gd name="connsiteX39" fmla="*/ 11490235 w 12192000"/>
              <a:gd name="connsiteY39" fmla="*/ 666355 h 6858000"/>
              <a:gd name="connsiteX40" fmla="*/ 11559965 w 12192000"/>
              <a:gd name="connsiteY40" fmla="*/ 782572 h 6858000"/>
              <a:gd name="connsiteX41" fmla="*/ 11629695 w 12192000"/>
              <a:gd name="connsiteY41" fmla="*/ 782572 h 6858000"/>
              <a:gd name="connsiteX42" fmla="*/ 11549634 w 12192000"/>
              <a:gd name="connsiteY42" fmla="*/ 663773 h 6858000"/>
              <a:gd name="connsiteX43" fmla="*/ 11616782 w 12192000"/>
              <a:gd name="connsiteY43" fmla="*/ 578547 h 6858000"/>
              <a:gd name="connsiteX44" fmla="*/ 11528974 w 12192000"/>
              <a:gd name="connsiteY44" fmla="*/ 493321 h 6858000"/>
              <a:gd name="connsiteX45" fmla="*/ 10728360 w 12192000"/>
              <a:gd name="connsiteY45" fmla="*/ 493321 h 6858000"/>
              <a:gd name="connsiteX46" fmla="*/ 10728360 w 12192000"/>
              <a:gd name="connsiteY46" fmla="*/ 782572 h 6858000"/>
              <a:gd name="connsiteX47" fmla="*/ 10808420 w 12192000"/>
              <a:gd name="connsiteY47" fmla="*/ 782572 h 6858000"/>
              <a:gd name="connsiteX48" fmla="*/ 10947880 w 12192000"/>
              <a:gd name="connsiteY48" fmla="*/ 637947 h 6858000"/>
              <a:gd name="connsiteX49" fmla="*/ 10808420 w 12192000"/>
              <a:gd name="connsiteY49" fmla="*/ 493321 h 6858000"/>
              <a:gd name="connsiteX50" fmla="*/ 11763993 w 12192000"/>
              <a:gd name="connsiteY50" fmla="*/ 485573 h 6858000"/>
              <a:gd name="connsiteX51" fmla="*/ 11738167 w 12192000"/>
              <a:gd name="connsiteY51" fmla="*/ 503651 h 6858000"/>
              <a:gd name="connsiteX52" fmla="*/ 11629699 w 12192000"/>
              <a:gd name="connsiteY52" fmla="*/ 782572 h 6858000"/>
              <a:gd name="connsiteX53" fmla="*/ 11689098 w 12192000"/>
              <a:gd name="connsiteY53" fmla="*/ 782572 h 6858000"/>
              <a:gd name="connsiteX54" fmla="*/ 11712342 w 12192000"/>
              <a:gd name="connsiteY54" fmla="*/ 720590 h 6858000"/>
              <a:gd name="connsiteX55" fmla="*/ 11813063 w 12192000"/>
              <a:gd name="connsiteY55" fmla="*/ 720590 h 6858000"/>
              <a:gd name="connsiteX56" fmla="*/ 11836306 w 12192000"/>
              <a:gd name="connsiteY56" fmla="*/ 782572 h 6858000"/>
              <a:gd name="connsiteX57" fmla="*/ 11895705 w 12192000"/>
              <a:gd name="connsiteY57" fmla="*/ 782572 h 6858000"/>
              <a:gd name="connsiteX58" fmla="*/ 11789819 w 12192000"/>
              <a:gd name="connsiteY58" fmla="*/ 503651 h 6858000"/>
              <a:gd name="connsiteX59" fmla="*/ 11763993 w 12192000"/>
              <a:gd name="connsiteY59" fmla="*/ 485573 h 6858000"/>
              <a:gd name="connsiteX60" fmla="*/ 10263489 w 12192000"/>
              <a:gd name="connsiteY60" fmla="*/ 418427 h 6858000"/>
              <a:gd name="connsiteX61" fmla="*/ 10253159 w 12192000"/>
              <a:gd name="connsiteY61" fmla="*/ 433922 h 6858000"/>
              <a:gd name="connsiteX62" fmla="*/ 10253159 w 12192000"/>
              <a:gd name="connsiteY62" fmla="*/ 707677 h 6858000"/>
              <a:gd name="connsiteX63" fmla="*/ 10330636 w 12192000"/>
              <a:gd name="connsiteY63" fmla="*/ 663773 h 6858000"/>
              <a:gd name="connsiteX64" fmla="*/ 10330636 w 12192000"/>
              <a:gd name="connsiteY64" fmla="*/ 532061 h 6858000"/>
              <a:gd name="connsiteX65" fmla="*/ 10490757 w 12192000"/>
              <a:gd name="connsiteY65" fmla="*/ 625034 h 6858000"/>
              <a:gd name="connsiteX66" fmla="*/ 10191177 w 12192000"/>
              <a:gd name="connsiteY66" fmla="*/ 798068 h 6858000"/>
              <a:gd name="connsiteX67" fmla="*/ 10191177 w 12192000"/>
              <a:gd name="connsiteY67" fmla="*/ 885877 h 6858000"/>
              <a:gd name="connsiteX68" fmla="*/ 10526913 w 12192000"/>
              <a:gd name="connsiteY68" fmla="*/ 692182 h 6858000"/>
              <a:gd name="connsiteX69" fmla="*/ 10565652 w 12192000"/>
              <a:gd name="connsiteY69" fmla="*/ 625034 h 6858000"/>
              <a:gd name="connsiteX70" fmla="*/ 10526913 w 12192000"/>
              <a:gd name="connsiteY70" fmla="*/ 560469 h 6858000"/>
              <a:gd name="connsiteX71" fmla="*/ 10281567 w 12192000"/>
              <a:gd name="connsiteY71" fmla="*/ 418427 h 6858000"/>
              <a:gd name="connsiteX72" fmla="*/ 10263489 w 12192000"/>
              <a:gd name="connsiteY72" fmla="*/ 418427 h 6858000"/>
              <a:gd name="connsiteX73" fmla="*/ 0 w 12192000"/>
              <a:gd name="connsiteY73" fmla="*/ 0 h 6858000"/>
              <a:gd name="connsiteX74" fmla="*/ 12192000 w 12192000"/>
              <a:gd name="connsiteY74" fmla="*/ 0 h 6858000"/>
              <a:gd name="connsiteX75" fmla="*/ 12192000 w 12192000"/>
              <a:gd name="connsiteY75" fmla="*/ 6858000 h 6858000"/>
              <a:gd name="connsiteX76" fmla="*/ 3695059 w 12192000"/>
              <a:gd name="connsiteY76" fmla="*/ 6858000 h 6858000"/>
              <a:gd name="connsiteX77" fmla="*/ 4704470 w 12192000"/>
              <a:gd name="connsiteY77" fmla="*/ 6273395 h 6858000"/>
              <a:gd name="connsiteX78" fmla="*/ 4704470 w 12192000"/>
              <a:gd name="connsiteY78" fmla="*/ 4489275 h 6858000"/>
              <a:gd name="connsiteX79" fmla="*/ 0 w 12192000"/>
              <a:gd name="connsiteY79" fmla="*/ 17646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92000" h="6858000">
                <a:moveTo>
                  <a:pt x="11763993" y="570799"/>
                </a:moveTo>
                <a:lnTo>
                  <a:pt x="11797567" y="674103"/>
                </a:lnTo>
                <a:lnTo>
                  <a:pt x="11727837" y="674103"/>
                </a:lnTo>
                <a:close/>
                <a:moveTo>
                  <a:pt x="10782594" y="542391"/>
                </a:moveTo>
                <a:lnTo>
                  <a:pt x="10792924" y="542391"/>
                </a:lnTo>
                <a:cubicBezTo>
                  <a:pt x="10857489" y="542391"/>
                  <a:pt x="10888480" y="573382"/>
                  <a:pt x="10888480" y="637947"/>
                </a:cubicBezTo>
                <a:cubicBezTo>
                  <a:pt x="10888480" y="694764"/>
                  <a:pt x="10862654" y="733503"/>
                  <a:pt x="10792924" y="733503"/>
                </a:cubicBezTo>
                <a:lnTo>
                  <a:pt x="10782594" y="733503"/>
                </a:lnTo>
                <a:close/>
                <a:moveTo>
                  <a:pt x="11490235" y="539808"/>
                </a:moveTo>
                <a:lnTo>
                  <a:pt x="11518643" y="539808"/>
                </a:lnTo>
                <a:cubicBezTo>
                  <a:pt x="11541886" y="539808"/>
                  <a:pt x="11559965" y="557886"/>
                  <a:pt x="11559965" y="581130"/>
                </a:cubicBezTo>
                <a:cubicBezTo>
                  <a:pt x="11559965" y="606956"/>
                  <a:pt x="11541886" y="625034"/>
                  <a:pt x="11518643" y="625034"/>
                </a:cubicBezTo>
                <a:lnTo>
                  <a:pt x="11490235" y="625034"/>
                </a:lnTo>
                <a:close/>
                <a:moveTo>
                  <a:pt x="11182544" y="493331"/>
                </a:moveTo>
                <a:lnTo>
                  <a:pt x="11182544" y="782582"/>
                </a:lnTo>
                <a:lnTo>
                  <a:pt x="11239361" y="782582"/>
                </a:lnTo>
                <a:lnTo>
                  <a:pt x="11239361" y="650870"/>
                </a:lnTo>
                <a:lnTo>
                  <a:pt x="11332334" y="782582"/>
                </a:lnTo>
                <a:lnTo>
                  <a:pt x="11404647" y="782582"/>
                </a:lnTo>
                <a:lnTo>
                  <a:pt x="11288430" y="625044"/>
                </a:lnTo>
                <a:lnTo>
                  <a:pt x="11399482" y="493331"/>
                </a:lnTo>
                <a:lnTo>
                  <a:pt x="11329752" y="493331"/>
                </a:lnTo>
                <a:lnTo>
                  <a:pt x="11239361" y="614713"/>
                </a:lnTo>
                <a:lnTo>
                  <a:pt x="11239361" y="493331"/>
                </a:lnTo>
                <a:close/>
                <a:moveTo>
                  <a:pt x="10983681" y="493331"/>
                </a:moveTo>
                <a:lnTo>
                  <a:pt x="10983681" y="782582"/>
                </a:lnTo>
                <a:lnTo>
                  <a:pt x="11133471" y="782582"/>
                </a:lnTo>
                <a:lnTo>
                  <a:pt x="11133471" y="733513"/>
                </a:lnTo>
                <a:lnTo>
                  <a:pt x="11040498" y="733513"/>
                </a:lnTo>
                <a:lnTo>
                  <a:pt x="11040498" y="653452"/>
                </a:lnTo>
                <a:lnTo>
                  <a:pt x="11130888" y="653452"/>
                </a:lnTo>
                <a:lnTo>
                  <a:pt x="11130888" y="604383"/>
                </a:lnTo>
                <a:lnTo>
                  <a:pt x="11040498" y="604383"/>
                </a:lnTo>
                <a:lnTo>
                  <a:pt x="11040498" y="542401"/>
                </a:lnTo>
                <a:lnTo>
                  <a:pt x="11133471" y="542401"/>
                </a:lnTo>
                <a:lnTo>
                  <a:pt x="11133471" y="493331"/>
                </a:lnTo>
                <a:close/>
                <a:moveTo>
                  <a:pt x="11433418" y="493321"/>
                </a:moveTo>
                <a:lnTo>
                  <a:pt x="11433418" y="782572"/>
                </a:lnTo>
                <a:lnTo>
                  <a:pt x="11490235" y="782572"/>
                </a:lnTo>
                <a:lnTo>
                  <a:pt x="11490235" y="666355"/>
                </a:lnTo>
                <a:lnTo>
                  <a:pt x="11559965" y="782572"/>
                </a:lnTo>
                <a:lnTo>
                  <a:pt x="11629695" y="782572"/>
                </a:lnTo>
                <a:lnTo>
                  <a:pt x="11549634" y="663773"/>
                </a:lnTo>
                <a:cubicBezTo>
                  <a:pt x="11588373" y="656025"/>
                  <a:pt x="11616782" y="619869"/>
                  <a:pt x="11616782" y="578547"/>
                </a:cubicBezTo>
                <a:cubicBezTo>
                  <a:pt x="11616782" y="532060"/>
                  <a:pt x="11578043" y="493321"/>
                  <a:pt x="11528974" y="493321"/>
                </a:cubicBezTo>
                <a:close/>
                <a:moveTo>
                  <a:pt x="10728360" y="493321"/>
                </a:moveTo>
                <a:lnTo>
                  <a:pt x="10728360" y="782572"/>
                </a:lnTo>
                <a:lnTo>
                  <a:pt x="10808420" y="782572"/>
                </a:lnTo>
                <a:cubicBezTo>
                  <a:pt x="10891063" y="782572"/>
                  <a:pt x="10947880" y="718007"/>
                  <a:pt x="10947880" y="637947"/>
                </a:cubicBezTo>
                <a:cubicBezTo>
                  <a:pt x="10947880" y="555304"/>
                  <a:pt x="10891063" y="493321"/>
                  <a:pt x="10808420" y="493321"/>
                </a:cubicBezTo>
                <a:close/>
                <a:moveTo>
                  <a:pt x="11763993" y="485573"/>
                </a:moveTo>
                <a:cubicBezTo>
                  <a:pt x="11753663" y="485573"/>
                  <a:pt x="11740750" y="490739"/>
                  <a:pt x="11738167" y="503651"/>
                </a:cubicBezTo>
                <a:lnTo>
                  <a:pt x="11629699" y="782572"/>
                </a:lnTo>
                <a:lnTo>
                  <a:pt x="11689098" y="782572"/>
                </a:lnTo>
                <a:lnTo>
                  <a:pt x="11712342" y="720590"/>
                </a:lnTo>
                <a:lnTo>
                  <a:pt x="11813063" y="720590"/>
                </a:lnTo>
                <a:lnTo>
                  <a:pt x="11836306" y="782572"/>
                </a:lnTo>
                <a:lnTo>
                  <a:pt x="11895705" y="782572"/>
                </a:lnTo>
                <a:lnTo>
                  <a:pt x="11789819" y="503651"/>
                </a:lnTo>
                <a:cubicBezTo>
                  <a:pt x="11787237" y="490739"/>
                  <a:pt x="11774324" y="485573"/>
                  <a:pt x="11763993" y="485573"/>
                </a:cubicBezTo>
                <a:close/>
                <a:moveTo>
                  <a:pt x="10263489" y="418427"/>
                </a:moveTo>
                <a:cubicBezTo>
                  <a:pt x="10258324" y="421009"/>
                  <a:pt x="10253159" y="428757"/>
                  <a:pt x="10253159" y="433922"/>
                </a:cubicBezTo>
                <a:lnTo>
                  <a:pt x="10253159" y="707677"/>
                </a:lnTo>
                <a:lnTo>
                  <a:pt x="10330636" y="663773"/>
                </a:lnTo>
                <a:lnTo>
                  <a:pt x="10330636" y="532061"/>
                </a:lnTo>
                <a:lnTo>
                  <a:pt x="10490757" y="625034"/>
                </a:lnTo>
                <a:lnTo>
                  <a:pt x="10191177" y="798068"/>
                </a:lnTo>
                <a:lnTo>
                  <a:pt x="10191177" y="885877"/>
                </a:lnTo>
                <a:lnTo>
                  <a:pt x="10526913" y="692182"/>
                </a:lnTo>
                <a:cubicBezTo>
                  <a:pt x="10544991" y="679269"/>
                  <a:pt x="10565652" y="658608"/>
                  <a:pt x="10565652" y="625034"/>
                </a:cubicBezTo>
                <a:cubicBezTo>
                  <a:pt x="10565652" y="594043"/>
                  <a:pt x="10544991" y="570800"/>
                  <a:pt x="10526913" y="560469"/>
                </a:cubicBezTo>
                <a:lnTo>
                  <a:pt x="10281567" y="418427"/>
                </a:lnTo>
                <a:cubicBezTo>
                  <a:pt x="10276402" y="415844"/>
                  <a:pt x="10268654" y="415844"/>
                  <a:pt x="10263489" y="41842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695059" y="6858000"/>
                </a:lnTo>
                <a:lnTo>
                  <a:pt x="4704470" y="6273395"/>
                </a:lnTo>
                <a:cubicBezTo>
                  <a:pt x="5388814" y="5876871"/>
                  <a:pt x="5388814" y="4885795"/>
                  <a:pt x="4704470" y="4489275"/>
                </a:cubicBezTo>
                <a:lnTo>
                  <a:pt x="0" y="176465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BE391-7D0E-2446-CE79-9372C037C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5" y="4618831"/>
            <a:ext cx="3575050" cy="77559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</a:t>
            </a:r>
            <a:br>
              <a:rPr lang="de-DE"/>
            </a:br>
            <a:r>
              <a:rPr lang="de-DE"/>
              <a:t>bearbeiten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23F4F3D8-F41A-3020-0EF3-0CC062BECE07}"/>
              </a:ext>
            </a:extLst>
          </p:cNvPr>
          <p:cNvGrpSpPr/>
          <p:nvPr userDrawn="1"/>
        </p:nvGrpSpPr>
        <p:grpSpPr>
          <a:xfrm>
            <a:off x="10191178" y="416489"/>
            <a:ext cx="1704528" cy="469388"/>
            <a:chOff x="7879326" y="414107"/>
            <a:chExt cx="1704528" cy="469388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5A25693C-534F-01C9-E2F5-B0B56074656E}"/>
                </a:ext>
              </a:extLst>
            </p:cNvPr>
            <p:cNvSpPr/>
            <p:nvPr userDrawn="1"/>
          </p:nvSpPr>
          <p:spPr>
            <a:xfrm>
              <a:off x="7879326" y="414107"/>
              <a:ext cx="374475" cy="469388"/>
            </a:xfrm>
            <a:custGeom>
              <a:avLst/>
              <a:gdLst>
                <a:gd name="connsiteX0" fmla="*/ 72312 w 374475"/>
                <a:gd name="connsiteY0" fmla="*/ 1938 h 469388"/>
                <a:gd name="connsiteX1" fmla="*/ 90390 w 374475"/>
                <a:gd name="connsiteY1" fmla="*/ 1938 h 469388"/>
                <a:gd name="connsiteX2" fmla="*/ 335736 w 374475"/>
                <a:gd name="connsiteY2" fmla="*/ 143980 h 469388"/>
                <a:gd name="connsiteX3" fmla="*/ 374475 w 374475"/>
                <a:gd name="connsiteY3" fmla="*/ 208545 h 469388"/>
                <a:gd name="connsiteX4" fmla="*/ 335736 w 374475"/>
                <a:gd name="connsiteY4" fmla="*/ 275693 h 469388"/>
                <a:gd name="connsiteX5" fmla="*/ 0 w 374475"/>
                <a:gd name="connsiteY5" fmla="*/ 469388 h 469388"/>
                <a:gd name="connsiteX6" fmla="*/ 0 w 374475"/>
                <a:gd name="connsiteY6" fmla="*/ 381579 h 469388"/>
                <a:gd name="connsiteX7" fmla="*/ 299580 w 374475"/>
                <a:gd name="connsiteY7" fmla="*/ 208545 h 469388"/>
                <a:gd name="connsiteX8" fmla="*/ 139459 w 374475"/>
                <a:gd name="connsiteY8" fmla="*/ 115572 h 469388"/>
                <a:gd name="connsiteX9" fmla="*/ 139459 w 374475"/>
                <a:gd name="connsiteY9" fmla="*/ 247284 h 469388"/>
                <a:gd name="connsiteX10" fmla="*/ 61982 w 374475"/>
                <a:gd name="connsiteY10" fmla="*/ 291188 h 469388"/>
                <a:gd name="connsiteX11" fmla="*/ 61982 w 374475"/>
                <a:gd name="connsiteY11" fmla="*/ 17433 h 469388"/>
                <a:gd name="connsiteX12" fmla="*/ 72312 w 374475"/>
                <a:gd name="connsiteY12" fmla="*/ 1938 h 46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4475" h="469388">
                  <a:moveTo>
                    <a:pt x="72312" y="1938"/>
                  </a:moveTo>
                  <a:cubicBezTo>
                    <a:pt x="77477" y="-645"/>
                    <a:pt x="85225" y="-645"/>
                    <a:pt x="90390" y="1938"/>
                  </a:cubicBezTo>
                  <a:lnTo>
                    <a:pt x="335736" y="143980"/>
                  </a:lnTo>
                  <a:cubicBezTo>
                    <a:pt x="353814" y="154311"/>
                    <a:pt x="374475" y="177554"/>
                    <a:pt x="374475" y="208545"/>
                  </a:cubicBezTo>
                  <a:cubicBezTo>
                    <a:pt x="374475" y="242119"/>
                    <a:pt x="353814" y="262780"/>
                    <a:pt x="335736" y="275693"/>
                  </a:cubicBezTo>
                  <a:lnTo>
                    <a:pt x="0" y="469388"/>
                  </a:lnTo>
                  <a:lnTo>
                    <a:pt x="0" y="381579"/>
                  </a:lnTo>
                  <a:lnTo>
                    <a:pt x="299580" y="208545"/>
                  </a:lnTo>
                  <a:lnTo>
                    <a:pt x="139459" y="115572"/>
                  </a:lnTo>
                  <a:lnTo>
                    <a:pt x="139459" y="247284"/>
                  </a:lnTo>
                  <a:lnTo>
                    <a:pt x="61982" y="291188"/>
                  </a:lnTo>
                  <a:lnTo>
                    <a:pt x="61982" y="17433"/>
                  </a:lnTo>
                  <a:cubicBezTo>
                    <a:pt x="61982" y="12268"/>
                    <a:pt x="67147" y="4520"/>
                    <a:pt x="72312" y="19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0647DE39-5B23-FA51-853B-FE1D4E833185}"/>
                </a:ext>
              </a:extLst>
            </p:cNvPr>
            <p:cNvSpPr/>
            <p:nvPr userDrawn="1"/>
          </p:nvSpPr>
          <p:spPr>
            <a:xfrm>
              <a:off x="9317848" y="483191"/>
              <a:ext cx="266006" cy="296999"/>
            </a:xfrm>
            <a:custGeom>
              <a:avLst/>
              <a:gdLst>
                <a:gd name="connsiteX0" fmla="*/ 134294 w 266006"/>
                <a:gd name="connsiteY0" fmla="*/ 0 h 296999"/>
                <a:gd name="connsiteX1" fmla="*/ 160120 w 266006"/>
                <a:gd name="connsiteY1" fmla="*/ 18078 h 296999"/>
                <a:gd name="connsiteX2" fmla="*/ 266006 w 266006"/>
                <a:gd name="connsiteY2" fmla="*/ 296999 h 296999"/>
                <a:gd name="connsiteX3" fmla="*/ 206607 w 266006"/>
                <a:gd name="connsiteY3" fmla="*/ 296999 h 296999"/>
                <a:gd name="connsiteX4" fmla="*/ 183364 w 266006"/>
                <a:gd name="connsiteY4" fmla="*/ 235017 h 296999"/>
                <a:gd name="connsiteX5" fmla="*/ 82643 w 266006"/>
                <a:gd name="connsiteY5" fmla="*/ 235017 h 296999"/>
                <a:gd name="connsiteX6" fmla="*/ 59399 w 266006"/>
                <a:gd name="connsiteY6" fmla="*/ 296999 h 296999"/>
                <a:gd name="connsiteX7" fmla="*/ 0 w 266006"/>
                <a:gd name="connsiteY7" fmla="*/ 296999 h 296999"/>
                <a:gd name="connsiteX8" fmla="*/ 108468 w 266006"/>
                <a:gd name="connsiteY8" fmla="*/ 18078 h 296999"/>
                <a:gd name="connsiteX9" fmla="*/ 134294 w 266006"/>
                <a:gd name="connsiteY9" fmla="*/ 0 h 296999"/>
                <a:gd name="connsiteX10" fmla="*/ 134294 w 266006"/>
                <a:gd name="connsiteY10" fmla="*/ 85226 h 296999"/>
                <a:gd name="connsiteX11" fmla="*/ 98138 w 266006"/>
                <a:gd name="connsiteY11" fmla="*/ 188530 h 296999"/>
                <a:gd name="connsiteX12" fmla="*/ 167868 w 266006"/>
                <a:gd name="connsiteY12" fmla="*/ 188530 h 296999"/>
                <a:gd name="connsiteX13" fmla="*/ 134294 w 266006"/>
                <a:gd name="connsiteY13" fmla="*/ 85226 h 29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006" h="296999">
                  <a:moveTo>
                    <a:pt x="134294" y="0"/>
                  </a:moveTo>
                  <a:cubicBezTo>
                    <a:pt x="144625" y="0"/>
                    <a:pt x="157538" y="5166"/>
                    <a:pt x="160120" y="18078"/>
                  </a:cubicBezTo>
                  <a:lnTo>
                    <a:pt x="266006" y="296999"/>
                  </a:lnTo>
                  <a:lnTo>
                    <a:pt x="206607" y="296999"/>
                  </a:lnTo>
                  <a:lnTo>
                    <a:pt x="183364" y="235017"/>
                  </a:lnTo>
                  <a:lnTo>
                    <a:pt x="82643" y="235017"/>
                  </a:lnTo>
                  <a:lnTo>
                    <a:pt x="59399" y="296999"/>
                  </a:lnTo>
                  <a:lnTo>
                    <a:pt x="0" y="296999"/>
                  </a:lnTo>
                  <a:lnTo>
                    <a:pt x="108468" y="18078"/>
                  </a:lnTo>
                  <a:cubicBezTo>
                    <a:pt x="111051" y="5166"/>
                    <a:pt x="123964" y="0"/>
                    <a:pt x="134294" y="0"/>
                  </a:cubicBezTo>
                  <a:close/>
                  <a:moveTo>
                    <a:pt x="134294" y="85226"/>
                  </a:moveTo>
                  <a:lnTo>
                    <a:pt x="98138" y="188530"/>
                  </a:lnTo>
                  <a:lnTo>
                    <a:pt x="167868" y="188530"/>
                  </a:lnTo>
                  <a:lnTo>
                    <a:pt x="134294" y="852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F380955A-A816-10BC-4472-91E47435E70B}"/>
                </a:ext>
              </a:extLst>
            </p:cNvPr>
            <p:cNvSpPr/>
            <p:nvPr userDrawn="1"/>
          </p:nvSpPr>
          <p:spPr>
            <a:xfrm>
              <a:off x="8416509" y="490939"/>
              <a:ext cx="219520" cy="289251"/>
            </a:xfrm>
            <a:custGeom>
              <a:avLst/>
              <a:gdLst>
                <a:gd name="connsiteX0" fmla="*/ 0 w 219520"/>
                <a:gd name="connsiteY0" fmla="*/ 0 h 289251"/>
                <a:gd name="connsiteX1" fmla="*/ 80060 w 219520"/>
                <a:gd name="connsiteY1" fmla="*/ 0 h 289251"/>
                <a:gd name="connsiteX2" fmla="*/ 219520 w 219520"/>
                <a:gd name="connsiteY2" fmla="*/ 144626 h 289251"/>
                <a:gd name="connsiteX3" fmla="*/ 80060 w 219520"/>
                <a:gd name="connsiteY3" fmla="*/ 289251 h 289251"/>
                <a:gd name="connsiteX4" fmla="*/ 0 w 219520"/>
                <a:gd name="connsiteY4" fmla="*/ 289251 h 289251"/>
                <a:gd name="connsiteX5" fmla="*/ 0 w 219520"/>
                <a:gd name="connsiteY5" fmla="*/ 0 h 289251"/>
                <a:gd name="connsiteX6" fmla="*/ 54234 w 219520"/>
                <a:gd name="connsiteY6" fmla="*/ 49070 h 289251"/>
                <a:gd name="connsiteX7" fmla="*/ 54234 w 219520"/>
                <a:gd name="connsiteY7" fmla="*/ 240182 h 289251"/>
                <a:gd name="connsiteX8" fmla="*/ 64564 w 219520"/>
                <a:gd name="connsiteY8" fmla="*/ 240182 h 289251"/>
                <a:gd name="connsiteX9" fmla="*/ 160120 w 219520"/>
                <a:gd name="connsiteY9" fmla="*/ 144626 h 289251"/>
                <a:gd name="connsiteX10" fmla="*/ 64564 w 219520"/>
                <a:gd name="connsiteY10" fmla="*/ 49070 h 289251"/>
                <a:gd name="connsiteX11" fmla="*/ 54234 w 219520"/>
                <a:gd name="connsiteY11" fmla="*/ 49070 h 28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9520" h="289251">
                  <a:moveTo>
                    <a:pt x="0" y="0"/>
                  </a:moveTo>
                  <a:lnTo>
                    <a:pt x="80060" y="0"/>
                  </a:lnTo>
                  <a:cubicBezTo>
                    <a:pt x="162703" y="0"/>
                    <a:pt x="219520" y="61983"/>
                    <a:pt x="219520" y="144626"/>
                  </a:cubicBezTo>
                  <a:cubicBezTo>
                    <a:pt x="219520" y="224686"/>
                    <a:pt x="162703" y="289251"/>
                    <a:pt x="80060" y="289251"/>
                  </a:cubicBezTo>
                  <a:lnTo>
                    <a:pt x="0" y="289251"/>
                  </a:lnTo>
                  <a:lnTo>
                    <a:pt x="0" y="0"/>
                  </a:lnTo>
                  <a:close/>
                  <a:moveTo>
                    <a:pt x="54234" y="49070"/>
                  </a:moveTo>
                  <a:lnTo>
                    <a:pt x="54234" y="240182"/>
                  </a:lnTo>
                  <a:lnTo>
                    <a:pt x="64564" y="240182"/>
                  </a:lnTo>
                  <a:cubicBezTo>
                    <a:pt x="134294" y="240182"/>
                    <a:pt x="160120" y="201443"/>
                    <a:pt x="160120" y="144626"/>
                  </a:cubicBezTo>
                  <a:cubicBezTo>
                    <a:pt x="160120" y="80061"/>
                    <a:pt x="129129" y="49070"/>
                    <a:pt x="64564" y="49070"/>
                  </a:cubicBezTo>
                  <a:lnTo>
                    <a:pt x="54234" y="4907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53272CC9-3103-C44B-4B2F-1FAED41F0660}"/>
                </a:ext>
              </a:extLst>
            </p:cNvPr>
            <p:cNvSpPr/>
            <p:nvPr userDrawn="1"/>
          </p:nvSpPr>
          <p:spPr>
            <a:xfrm>
              <a:off x="9121567" y="490939"/>
              <a:ext cx="196277" cy="289251"/>
            </a:xfrm>
            <a:custGeom>
              <a:avLst/>
              <a:gdLst>
                <a:gd name="connsiteX0" fmla="*/ 0 w 196277"/>
                <a:gd name="connsiteY0" fmla="*/ 0 h 289251"/>
                <a:gd name="connsiteX1" fmla="*/ 95556 w 196277"/>
                <a:gd name="connsiteY1" fmla="*/ 0 h 289251"/>
                <a:gd name="connsiteX2" fmla="*/ 183364 w 196277"/>
                <a:gd name="connsiteY2" fmla="*/ 85226 h 289251"/>
                <a:gd name="connsiteX3" fmla="*/ 116216 w 196277"/>
                <a:gd name="connsiteY3" fmla="*/ 170452 h 289251"/>
                <a:gd name="connsiteX4" fmla="*/ 196277 w 196277"/>
                <a:gd name="connsiteY4" fmla="*/ 289251 h 289251"/>
                <a:gd name="connsiteX5" fmla="*/ 126547 w 196277"/>
                <a:gd name="connsiteY5" fmla="*/ 289251 h 289251"/>
                <a:gd name="connsiteX6" fmla="*/ 56817 w 196277"/>
                <a:gd name="connsiteY6" fmla="*/ 173034 h 289251"/>
                <a:gd name="connsiteX7" fmla="*/ 56817 w 196277"/>
                <a:gd name="connsiteY7" fmla="*/ 289251 h 289251"/>
                <a:gd name="connsiteX8" fmla="*/ 0 w 196277"/>
                <a:gd name="connsiteY8" fmla="*/ 289251 h 289251"/>
                <a:gd name="connsiteX9" fmla="*/ 0 w 196277"/>
                <a:gd name="connsiteY9" fmla="*/ 0 h 289251"/>
                <a:gd name="connsiteX10" fmla="*/ 56817 w 196277"/>
                <a:gd name="connsiteY10" fmla="*/ 46487 h 289251"/>
                <a:gd name="connsiteX11" fmla="*/ 56817 w 196277"/>
                <a:gd name="connsiteY11" fmla="*/ 131713 h 289251"/>
                <a:gd name="connsiteX12" fmla="*/ 85225 w 196277"/>
                <a:gd name="connsiteY12" fmla="*/ 131713 h 289251"/>
                <a:gd name="connsiteX13" fmla="*/ 126547 w 196277"/>
                <a:gd name="connsiteY13" fmla="*/ 87809 h 289251"/>
                <a:gd name="connsiteX14" fmla="*/ 85225 w 196277"/>
                <a:gd name="connsiteY14" fmla="*/ 46487 h 289251"/>
                <a:gd name="connsiteX15" fmla="*/ 56817 w 196277"/>
                <a:gd name="connsiteY15" fmla="*/ 46487 h 28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96277" h="289251">
                  <a:moveTo>
                    <a:pt x="0" y="0"/>
                  </a:moveTo>
                  <a:lnTo>
                    <a:pt x="95556" y="0"/>
                  </a:lnTo>
                  <a:cubicBezTo>
                    <a:pt x="144625" y="0"/>
                    <a:pt x="183364" y="38739"/>
                    <a:pt x="183364" y="85226"/>
                  </a:cubicBezTo>
                  <a:cubicBezTo>
                    <a:pt x="183364" y="126548"/>
                    <a:pt x="154955" y="162704"/>
                    <a:pt x="116216" y="170452"/>
                  </a:cubicBezTo>
                  <a:lnTo>
                    <a:pt x="196277" y="289251"/>
                  </a:lnTo>
                  <a:lnTo>
                    <a:pt x="126547" y="289251"/>
                  </a:lnTo>
                  <a:lnTo>
                    <a:pt x="56817" y="173034"/>
                  </a:lnTo>
                  <a:lnTo>
                    <a:pt x="56817" y="289251"/>
                  </a:lnTo>
                  <a:lnTo>
                    <a:pt x="0" y="289251"/>
                  </a:lnTo>
                  <a:lnTo>
                    <a:pt x="0" y="0"/>
                  </a:lnTo>
                  <a:close/>
                  <a:moveTo>
                    <a:pt x="56817" y="46487"/>
                  </a:moveTo>
                  <a:lnTo>
                    <a:pt x="56817" y="131713"/>
                  </a:lnTo>
                  <a:lnTo>
                    <a:pt x="85225" y="131713"/>
                  </a:lnTo>
                  <a:cubicBezTo>
                    <a:pt x="108468" y="131713"/>
                    <a:pt x="126547" y="113635"/>
                    <a:pt x="126547" y="87809"/>
                  </a:cubicBezTo>
                  <a:cubicBezTo>
                    <a:pt x="126547" y="64565"/>
                    <a:pt x="108468" y="46487"/>
                    <a:pt x="85225" y="46487"/>
                  </a:cubicBezTo>
                  <a:lnTo>
                    <a:pt x="56817" y="464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86150085-3503-3E40-164B-4512BECE97BC}"/>
                </a:ext>
              </a:extLst>
            </p:cNvPr>
            <p:cNvSpPr/>
            <p:nvPr userDrawn="1"/>
          </p:nvSpPr>
          <p:spPr>
            <a:xfrm>
              <a:off x="8671830" y="490949"/>
              <a:ext cx="149790" cy="289251"/>
            </a:xfrm>
            <a:custGeom>
              <a:avLst/>
              <a:gdLst>
                <a:gd name="connsiteX0" fmla="*/ 0 w 149790"/>
                <a:gd name="connsiteY0" fmla="*/ 0 h 289251"/>
                <a:gd name="connsiteX1" fmla="*/ 149790 w 149790"/>
                <a:gd name="connsiteY1" fmla="*/ 0 h 289251"/>
                <a:gd name="connsiteX2" fmla="*/ 149790 w 149790"/>
                <a:gd name="connsiteY2" fmla="*/ 49070 h 289251"/>
                <a:gd name="connsiteX3" fmla="*/ 56817 w 149790"/>
                <a:gd name="connsiteY3" fmla="*/ 49070 h 289251"/>
                <a:gd name="connsiteX4" fmla="*/ 56817 w 149790"/>
                <a:gd name="connsiteY4" fmla="*/ 111052 h 289251"/>
                <a:gd name="connsiteX5" fmla="*/ 147207 w 149790"/>
                <a:gd name="connsiteY5" fmla="*/ 111052 h 289251"/>
                <a:gd name="connsiteX6" fmla="*/ 147207 w 149790"/>
                <a:gd name="connsiteY6" fmla="*/ 160121 h 289251"/>
                <a:gd name="connsiteX7" fmla="*/ 56817 w 149790"/>
                <a:gd name="connsiteY7" fmla="*/ 160121 h 289251"/>
                <a:gd name="connsiteX8" fmla="*/ 56817 w 149790"/>
                <a:gd name="connsiteY8" fmla="*/ 240182 h 289251"/>
                <a:gd name="connsiteX9" fmla="*/ 149790 w 149790"/>
                <a:gd name="connsiteY9" fmla="*/ 240182 h 289251"/>
                <a:gd name="connsiteX10" fmla="*/ 149790 w 149790"/>
                <a:gd name="connsiteY10" fmla="*/ 289251 h 289251"/>
                <a:gd name="connsiteX11" fmla="*/ 0 w 149790"/>
                <a:gd name="connsiteY11" fmla="*/ 289251 h 289251"/>
                <a:gd name="connsiteX12" fmla="*/ 0 w 149790"/>
                <a:gd name="connsiteY12" fmla="*/ 0 h 28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9790" h="289251">
                  <a:moveTo>
                    <a:pt x="0" y="0"/>
                  </a:moveTo>
                  <a:lnTo>
                    <a:pt x="149790" y="0"/>
                  </a:lnTo>
                  <a:lnTo>
                    <a:pt x="149790" y="49070"/>
                  </a:lnTo>
                  <a:lnTo>
                    <a:pt x="56817" y="49070"/>
                  </a:lnTo>
                  <a:lnTo>
                    <a:pt x="56817" y="111052"/>
                  </a:lnTo>
                  <a:lnTo>
                    <a:pt x="147207" y="111052"/>
                  </a:lnTo>
                  <a:lnTo>
                    <a:pt x="147207" y="160121"/>
                  </a:lnTo>
                  <a:lnTo>
                    <a:pt x="56817" y="160121"/>
                  </a:lnTo>
                  <a:lnTo>
                    <a:pt x="56817" y="240182"/>
                  </a:lnTo>
                  <a:lnTo>
                    <a:pt x="149790" y="240182"/>
                  </a:lnTo>
                  <a:lnTo>
                    <a:pt x="149790" y="289251"/>
                  </a:lnTo>
                  <a:lnTo>
                    <a:pt x="0" y="28925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D3D01D6A-5618-B67C-8856-20A78B6BF671}"/>
                </a:ext>
              </a:extLst>
            </p:cNvPr>
            <p:cNvSpPr/>
            <p:nvPr userDrawn="1"/>
          </p:nvSpPr>
          <p:spPr>
            <a:xfrm>
              <a:off x="8870693" y="490949"/>
              <a:ext cx="222103" cy="289251"/>
            </a:xfrm>
            <a:custGeom>
              <a:avLst/>
              <a:gdLst>
                <a:gd name="connsiteX0" fmla="*/ 0 w 222103"/>
                <a:gd name="connsiteY0" fmla="*/ 0 h 289251"/>
                <a:gd name="connsiteX1" fmla="*/ 56817 w 222103"/>
                <a:gd name="connsiteY1" fmla="*/ 0 h 289251"/>
                <a:gd name="connsiteX2" fmla="*/ 56817 w 222103"/>
                <a:gd name="connsiteY2" fmla="*/ 121382 h 289251"/>
                <a:gd name="connsiteX3" fmla="*/ 147208 w 222103"/>
                <a:gd name="connsiteY3" fmla="*/ 0 h 289251"/>
                <a:gd name="connsiteX4" fmla="*/ 216938 w 222103"/>
                <a:gd name="connsiteY4" fmla="*/ 0 h 289251"/>
                <a:gd name="connsiteX5" fmla="*/ 105886 w 222103"/>
                <a:gd name="connsiteY5" fmla="*/ 131713 h 289251"/>
                <a:gd name="connsiteX6" fmla="*/ 222103 w 222103"/>
                <a:gd name="connsiteY6" fmla="*/ 289251 h 289251"/>
                <a:gd name="connsiteX7" fmla="*/ 149790 w 222103"/>
                <a:gd name="connsiteY7" fmla="*/ 289251 h 289251"/>
                <a:gd name="connsiteX8" fmla="*/ 56817 w 222103"/>
                <a:gd name="connsiteY8" fmla="*/ 157539 h 289251"/>
                <a:gd name="connsiteX9" fmla="*/ 56817 w 222103"/>
                <a:gd name="connsiteY9" fmla="*/ 289251 h 289251"/>
                <a:gd name="connsiteX10" fmla="*/ 0 w 222103"/>
                <a:gd name="connsiteY10" fmla="*/ 289251 h 289251"/>
                <a:gd name="connsiteX11" fmla="*/ 0 w 222103"/>
                <a:gd name="connsiteY11" fmla="*/ 0 h 28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103" h="289251">
                  <a:moveTo>
                    <a:pt x="0" y="0"/>
                  </a:moveTo>
                  <a:lnTo>
                    <a:pt x="56817" y="0"/>
                  </a:lnTo>
                  <a:lnTo>
                    <a:pt x="56817" y="121382"/>
                  </a:lnTo>
                  <a:lnTo>
                    <a:pt x="147208" y="0"/>
                  </a:lnTo>
                  <a:lnTo>
                    <a:pt x="216938" y="0"/>
                  </a:lnTo>
                  <a:lnTo>
                    <a:pt x="105886" y="131713"/>
                  </a:lnTo>
                  <a:lnTo>
                    <a:pt x="222103" y="289251"/>
                  </a:lnTo>
                  <a:lnTo>
                    <a:pt x="149790" y="289251"/>
                  </a:lnTo>
                  <a:lnTo>
                    <a:pt x="56817" y="157539"/>
                  </a:lnTo>
                  <a:lnTo>
                    <a:pt x="56817" y="289251"/>
                  </a:lnTo>
                  <a:lnTo>
                    <a:pt x="0" y="28925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24A0B39A-7DDB-3D70-791D-FD3228DFF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5" y="5519676"/>
            <a:ext cx="3575050" cy="2492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180000" indent="0">
              <a:buNone/>
              <a:defRPr sz="1800">
                <a:solidFill>
                  <a:schemeClr val="bg1"/>
                </a:solidFill>
              </a:defRPr>
            </a:lvl2pPr>
            <a:lvl3pPr marL="360000" indent="0"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buNone/>
              <a:defRPr sz="1800">
                <a:solidFill>
                  <a:schemeClr val="bg1"/>
                </a:solidFill>
              </a:defRPr>
            </a:lvl4pPr>
            <a:lvl5pPr marL="7200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B41AC5-8822-15B5-9746-FA0464D8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AD5A22-7758-9F99-4536-C02A289B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platzhalter 189">
            <a:extLst>
              <a:ext uri="{FF2B5EF4-FFF2-40B4-BE49-F238E27FC236}">
                <a16:creationId xmlns:a16="http://schemas.microsoft.com/office/drawing/2014/main" id="{628BAD47-C18A-77E6-094E-EE5848AA48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292251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Weiß &amp; D Grü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B810B8A-AC7C-48A9-BBDF-36A9ADFD06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303 w 12192000"/>
              <a:gd name="connsiteY0" fmla="*/ 416816 h 6858000"/>
              <a:gd name="connsiteX1" fmla="*/ 11593659 w 12192000"/>
              <a:gd name="connsiteY1" fmla="*/ 431281 h 6858000"/>
              <a:gd name="connsiteX2" fmla="*/ 11593659 w 12192000"/>
              <a:gd name="connsiteY2" fmla="*/ 686829 h 6858000"/>
              <a:gd name="connsiteX3" fmla="*/ 11665985 w 12192000"/>
              <a:gd name="connsiteY3" fmla="*/ 645845 h 6858000"/>
              <a:gd name="connsiteX4" fmla="*/ 11665985 w 12192000"/>
              <a:gd name="connsiteY4" fmla="*/ 522892 h 6858000"/>
              <a:gd name="connsiteX5" fmla="*/ 11815457 w 12192000"/>
              <a:gd name="connsiteY5" fmla="*/ 609683 h 6858000"/>
              <a:gd name="connsiteX6" fmla="*/ 11535800 w 12192000"/>
              <a:gd name="connsiteY6" fmla="*/ 771209 h 6858000"/>
              <a:gd name="connsiteX7" fmla="*/ 11535800 w 12192000"/>
              <a:gd name="connsiteY7" fmla="*/ 853177 h 6858000"/>
              <a:gd name="connsiteX8" fmla="*/ 11849208 w 12192000"/>
              <a:gd name="connsiteY8" fmla="*/ 672365 h 6858000"/>
              <a:gd name="connsiteX9" fmla="*/ 11885371 w 12192000"/>
              <a:gd name="connsiteY9" fmla="*/ 609683 h 6858000"/>
              <a:gd name="connsiteX10" fmla="*/ 11849208 w 12192000"/>
              <a:gd name="connsiteY10" fmla="*/ 549412 h 6858000"/>
              <a:gd name="connsiteX11" fmla="*/ 11620179 w 12192000"/>
              <a:gd name="connsiteY11" fmla="*/ 416816 h 6858000"/>
              <a:gd name="connsiteX12" fmla="*/ 11603303 w 12192000"/>
              <a:gd name="connsiteY12" fmla="*/ 416816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3695059 w 12192000"/>
              <a:gd name="connsiteY16" fmla="*/ 6858000 h 6858000"/>
              <a:gd name="connsiteX17" fmla="*/ 4704470 w 12192000"/>
              <a:gd name="connsiteY17" fmla="*/ 6273395 h 6858000"/>
              <a:gd name="connsiteX18" fmla="*/ 4704470 w 12192000"/>
              <a:gd name="connsiteY18" fmla="*/ 4489275 h 6858000"/>
              <a:gd name="connsiteX19" fmla="*/ 0 w 12192000"/>
              <a:gd name="connsiteY19" fmla="*/ 17646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1603303" y="416816"/>
                </a:moveTo>
                <a:cubicBezTo>
                  <a:pt x="11598481" y="419226"/>
                  <a:pt x="11593659" y="426459"/>
                  <a:pt x="11593659" y="431281"/>
                </a:cubicBezTo>
                <a:lnTo>
                  <a:pt x="11593659" y="686829"/>
                </a:lnTo>
                <a:lnTo>
                  <a:pt x="11665985" y="645845"/>
                </a:lnTo>
                <a:lnTo>
                  <a:pt x="11665985" y="522892"/>
                </a:lnTo>
                <a:lnTo>
                  <a:pt x="11815457" y="609683"/>
                </a:lnTo>
                <a:lnTo>
                  <a:pt x="11535800" y="771209"/>
                </a:lnTo>
                <a:lnTo>
                  <a:pt x="11535800" y="853177"/>
                </a:lnTo>
                <a:lnTo>
                  <a:pt x="11849208" y="672365"/>
                </a:lnTo>
                <a:cubicBezTo>
                  <a:pt x="11866085" y="660310"/>
                  <a:pt x="11885371" y="641023"/>
                  <a:pt x="11885371" y="609683"/>
                </a:cubicBezTo>
                <a:cubicBezTo>
                  <a:pt x="11885371" y="580752"/>
                  <a:pt x="11866085" y="559055"/>
                  <a:pt x="11849208" y="549412"/>
                </a:cubicBezTo>
                <a:lnTo>
                  <a:pt x="11620179" y="416816"/>
                </a:lnTo>
                <a:cubicBezTo>
                  <a:pt x="11615357" y="414405"/>
                  <a:pt x="11608124" y="414405"/>
                  <a:pt x="11603303" y="4168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695059" y="6858000"/>
                </a:lnTo>
                <a:lnTo>
                  <a:pt x="4704470" y="6273395"/>
                </a:lnTo>
                <a:cubicBezTo>
                  <a:pt x="5388814" y="5876871"/>
                  <a:pt x="5388814" y="4885795"/>
                  <a:pt x="4704470" y="4489275"/>
                </a:cubicBezTo>
                <a:lnTo>
                  <a:pt x="0" y="176465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BE391-7D0E-2446-CE79-9372C037C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5" y="4618831"/>
            <a:ext cx="3575050" cy="77559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C971E163-15B7-73CF-2981-14974487358E}"/>
              </a:ext>
            </a:extLst>
          </p:cNvPr>
          <p:cNvSpPr/>
          <p:nvPr userDrawn="1"/>
        </p:nvSpPr>
        <p:spPr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rgbClr val="008B4D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840B44E8-6840-7524-8730-A35A3A1DF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5" y="5519676"/>
            <a:ext cx="3575050" cy="2492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180000" indent="0">
              <a:buNone/>
              <a:defRPr sz="1800">
                <a:solidFill>
                  <a:schemeClr val="bg1"/>
                </a:solidFill>
              </a:defRPr>
            </a:lvl2pPr>
            <a:lvl3pPr marL="360000" indent="0"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buNone/>
              <a:defRPr sz="1800">
                <a:solidFill>
                  <a:schemeClr val="bg1"/>
                </a:solidFill>
              </a:defRPr>
            </a:lvl4pPr>
            <a:lvl5pPr marL="7200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B41AC5-8822-15B5-9746-FA0464D8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AD5A22-7758-9F99-4536-C02A289B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platzhalter 189">
            <a:extLst>
              <a:ext uri="{FF2B5EF4-FFF2-40B4-BE49-F238E27FC236}">
                <a16:creationId xmlns:a16="http://schemas.microsoft.com/office/drawing/2014/main" id="{C865D1F1-550E-5C90-DDE6-A6707B3B85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3524076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Weiß &amp; D 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B810B8A-AC7C-48A9-BBDF-36A9ADFD06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303 w 12192000"/>
              <a:gd name="connsiteY0" fmla="*/ 416816 h 6858000"/>
              <a:gd name="connsiteX1" fmla="*/ 11593659 w 12192000"/>
              <a:gd name="connsiteY1" fmla="*/ 431281 h 6858000"/>
              <a:gd name="connsiteX2" fmla="*/ 11593659 w 12192000"/>
              <a:gd name="connsiteY2" fmla="*/ 686829 h 6858000"/>
              <a:gd name="connsiteX3" fmla="*/ 11665985 w 12192000"/>
              <a:gd name="connsiteY3" fmla="*/ 645845 h 6858000"/>
              <a:gd name="connsiteX4" fmla="*/ 11665985 w 12192000"/>
              <a:gd name="connsiteY4" fmla="*/ 522892 h 6858000"/>
              <a:gd name="connsiteX5" fmla="*/ 11815457 w 12192000"/>
              <a:gd name="connsiteY5" fmla="*/ 609683 h 6858000"/>
              <a:gd name="connsiteX6" fmla="*/ 11535800 w 12192000"/>
              <a:gd name="connsiteY6" fmla="*/ 771209 h 6858000"/>
              <a:gd name="connsiteX7" fmla="*/ 11535800 w 12192000"/>
              <a:gd name="connsiteY7" fmla="*/ 853177 h 6858000"/>
              <a:gd name="connsiteX8" fmla="*/ 11849208 w 12192000"/>
              <a:gd name="connsiteY8" fmla="*/ 672365 h 6858000"/>
              <a:gd name="connsiteX9" fmla="*/ 11885371 w 12192000"/>
              <a:gd name="connsiteY9" fmla="*/ 609683 h 6858000"/>
              <a:gd name="connsiteX10" fmla="*/ 11849208 w 12192000"/>
              <a:gd name="connsiteY10" fmla="*/ 549412 h 6858000"/>
              <a:gd name="connsiteX11" fmla="*/ 11620179 w 12192000"/>
              <a:gd name="connsiteY11" fmla="*/ 416816 h 6858000"/>
              <a:gd name="connsiteX12" fmla="*/ 11603303 w 12192000"/>
              <a:gd name="connsiteY12" fmla="*/ 416816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3695059 w 12192000"/>
              <a:gd name="connsiteY16" fmla="*/ 6858000 h 6858000"/>
              <a:gd name="connsiteX17" fmla="*/ 4704470 w 12192000"/>
              <a:gd name="connsiteY17" fmla="*/ 6273395 h 6858000"/>
              <a:gd name="connsiteX18" fmla="*/ 4704470 w 12192000"/>
              <a:gd name="connsiteY18" fmla="*/ 4489275 h 6858000"/>
              <a:gd name="connsiteX19" fmla="*/ 0 w 12192000"/>
              <a:gd name="connsiteY19" fmla="*/ 17646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1603303" y="416816"/>
                </a:moveTo>
                <a:cubicBezTo>
                  <a:pt x="11598481" y="419226"/>
                  <a:pt x="11593659" y="426459"/>
                  <a:pt x="11593659" y="431281"/>
                </a:cubicBezTo>
                <a:lnTo>
                  <a:pt x="11593659" y="686829"/>
                </a:lnTo>
                <a:lnTo>
                  <a:pt x="11665985" y="645845"/>
                </a:lnTo>
                <a:lnTo>
                  <a:pt x="11665985" y="522892"/>
                </a:lnTo>
                <a:lnTo>
                  <a:pt x="11815457" y="609683"/>
                </a:lnTo>
                <a:lnTo>
                  <a:pt x="11535800" y="771209"/>
                </a:lnTo>
                <a:lnTo>
                  <a:pt x="11535800" y="853177"/>
                </a:lnTo>
                <a:lnTo>
                  <a:pt x="11849208" y="672365"/>
                </a:lnTo>
                <a:cubicBezTo>
                  <a:pt x="11866085" y="660310"/>
                  <a:pt x="11885371" y="641023"/>
                  <a:pt x="11885371" y="609683"/>
                </a:cubicBezTo>
                <a:cubicBezTo>
                  <a:pt x="11885371" y="580752"/>
                  <a:pt x="11866085" y="559055"/>
                  <a:pt x="11849208" y="549412"/>
                </a:cubicBezTo>
                <a:lnTo>
                  <a:pt x="11620179" y="416816"/>
                </a:lnTo>
                <a:cubicBezTo>
                  <a:pt x="11615357" y="414405"/>
                  <a:pt x="11608124" y="414405"/>
                  <a:pt x="11603303" y="4168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695059" y="6858000"/>
                </a:lnTo>
                <a:lnTo>
                  <a:pt x="4704470" y="6273395"/>
                </a:lnTo>
                <a:cubicBezTo>
                  <a:pt x="5388814" y="5876871"/>
                  <a:pt x="5388814" y="4885795"/>
                  <a:pt x="4704470" y="4489275"/>
                </a:cubicBezTo>
                <a:lnTo>
                  <a:pt x="0" y="176465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BE391-7D0E-2446-CE79-9372C037C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5" y="4618831"/>
            <a:ext cx="3575050" cy="77559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FA1F5566-9B57-6E53-0FC6-389142986A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5" y="5519676"/>
            <a:ext cx="3575050" cy="2492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180000" indent="0">
              <a:buNone/>
              <a:defRPr sz="1800">
                <a:solidFill>
                  <a:schemeClr val="bg1"/>
                </a:solidFill>
              </a:defRPr>
            </a:lvl2pPr>
            <a:lvl3pPr marL="360000" indent="0"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buNone/>
              <a:defRPr sz="1800">
                <a:solidFill>
                  <a:schemeClr val="bg1"/>
                </a:solidFill>
              </a:defRPr>
            </a:lvl4pPr>
            <a:lvl5pPr marL="7200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B41AC5-8822-15B5-9746-FA0464D8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AD5A22-7758-9F99-4536-C02A289B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platzhalter 189">
            <a:extLst>
              <a:ext uri="{FF2B5EF4-FFF2-40B4-BE49-F238E27FC236}">
                <a16:creationId xmlns:a16="http://schemas.microsoft.com/office/drawing/2014/main" id="{682EF396-F2D2-B91C-A1CF-2BCA165E6A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730503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Weiß &amp; Logo Grü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6A423110-57F6-46E5-26B0-713A8AF92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763993 w 12192000"/>
              <a:gd name="connsiteY0" fmla="*/ 570799 h 6858000"/>
              <a:gd name="connsiteX1" fmla="*/ 11797567 w 12192000"/>
              <a:gd name="connsiteY1" fmla="*/ 674103 h 6858000"/>
              <a:gd name="connsiteX2" fmla="*/ 11727837 w 12192000"/>
              <a:gd name="connsiteY2" fmla="*/ 674103 h 6858000"/>
              <a:gd name="connsiteX3" fmla="*/ 10782594 w 12192000"/>
              <a:gd name="connsiteY3" fmla="*/ 542391 h 6858000"/>
              <a:gd name="connsiteX4" fmla="*/ 10792924 w 12192000"/>
              <a:gd name="connsiteY4" fmla="*/ 542391 h 6858000"/>
              <a:gd name="connsiteX5" fmla="*/ 10888480 w 12192000"/>
              <a:gd name="connsiteY5" fmla="*/ 637947 h 6858000"/>
              <a:gd name="connsiteX6" fmla="*/ 10792924 w 12192000"/>
              <a:gd name="connsiteY6" fmla="*/ 733503 h 6858000"/>
              <a:gd name="connsiteX7" fmla="*/ 10782594 w 12192000"/>
              <a:gd name="connsiteY7" fmla="*/ 733503 h 6858000"/>
              <a:gd name="connsiteX8" fmla="*/ 11490235 w 12192000"/>
              <a:gd name="connsiteY8" fmla="*/ 539808 h 6858000"/>
              <a:gd name="connsiteX9" fmla="*/ 11518643 w 12192000"/>
              <a:gd name="connsiteY9" fmla="*/ 539808 h 6858000"/>
              <a:gd name="connsiteX10" fmla="*/ 11559965 w 12192000"/>
              <a:gd name="connsiteY10" fmla="*/ 581130 h 6858000"/>
              <a:gd name="connsiteX11" fmla="*/ 11518643 w 12192000"/>
              <a:gd name="connsiteY11" fmla="*/ 625034 h 6858000"/>
              <a:gd name="connsiteX12" fmla="*/ 11490235 w 12192000"/>
              <a:gd name="connsiteY12" fmla="*/ 625034 h 6858000"/>
              <a:gd name="connsiteX13" fmla="*/ 11182544 w 12192000"/>
              <a:gd name="connsiteY13" fmla="*/ 493331 h 6858000"/>
              <a:gd name="connsiteX14" fmla="*/ 11182544 w 12192000"/>
              <a:gd name="connsiteY14" fmla="*/ 782582 h 6858000"/>
              <a:gd name="connsiteX15" fmla="*/ 11239361 w 12192000"/>
              <a:gd name="connsiteY15" fmla="*/ 782582 h 6858000"/>
              <a:gd name="connsiteX16" fmla="*/ 11239361 w 12192000"/>
              <a:gd name="connsiteY16" fmla="*/ 650870 h 6858000"/>
              <a:gd name="connsiteX17" fmla="*/ 11332334 w 12192000"/>
              <a:gd name="connsiteY17" fmla="*/ 782582 h 6858000"/>
              <a:gd name="connsiteX18" fmla="*/ 11404647 w 12192000"/>
              <a:gd name="connsiteY18" fmla="*/ 782582 h 6858000"/>
              <a:gd name="connsiteX19" fmla="*/ 11288430 w 12192000"/>
              <a:gd name="connsiteY19" fmla="*/ 625044 h 6858000"/>
              <a:gd name="connsiteX20" fmla="*/ 11399482 w 12192000"/>
              <a:gd name="connsiteY20" fmla="*/ 493331 h 6858000"/>
              <a:gd name="connsiteX21" fmla="*/ 11329752 w 12192000"/>
              <a:gd name="connsiteY21" fmla="*/ 493331 h 6858000"/>
              <a:gd name="connsiteX22" fmla="*/ 11239361 w 12192000"/>
              <a:gd name="connsiteY22" fmla="*/ 614713 h 6858000"/>
              <a:gd name="connsiteX23" fmla="*/ 11239361 w 12192000"/>
              <a:gd name="connsiteY23" fmla="*/ 493331 h 6858000"/>
              <a:gd name="connsiteX24" fmla="*/ 10983681 w 12192000"/>
              <a:gd name="connsiteY24" fmla="*/ 493331 h 6858000"/>
              <a:gd name="connsiteX25" fmla="*/ 10983681 w 12192000"/>
              <a:gd name="connsiteY25" fmla="*/ 782582 h 6858000"/>
              <a:gd name="connsiteX26" fmla="*/ 11133471 w 12192000"/>
              <a:gd name="connsiteY26" fmla="*/ 782582 h 6858000"/>
              <a:gd name="connsiteX27" fmla="*/ 11133471 w 12192000"/>
              <a:gd name="connsiteY27" fmla="*/ 733513 h 6858000"/>
              <a:gd name="connsiteX28" fmla="*/ 11040498 w 12192000"/>
              <a:gd name="connsiteY28" fmla="*/ 733513 h 6858000"/>
              <a:gd name="connsiteX29" fmla="*/ 11040498 w 12192000"/>
              <a:gd name="connsiteY29" fmla="*/ 653452 h 6858000"/>
              <a:gd name="connsiteX30" fmla="*/ 11130888 w 12192000"/>
              <a:gd name="connsiteY30" fmla="*/ 653452 h 6858000"/>
              <a:gd name="connsiteX31" fmla="*/ 11130888 w 12192000"/>
              <a:gd name="connsiteY31" fmla="*/ 604383 h 6858000"/>
              <a:gd name="connsiteX32" fmla="*/ 11040498 w 12192000"/>
              <a:gd name="connsiteY32" fmla="*/ 604383 h 6858000"/>
              <a:gd name="connsiteX33" fmla="*/ 11040498 w 12192000"/>
              <a:gd name="connsiteY33" fmla="*/ 542401 h 6858000"/>
              <a:gd name="connsiteX34" fmla="*/ 11133471 w 12192000"/>
              <a:gd name="connsiteY34" fmla="*/ 542401 h 6858000"/>
              <a:gd name="connsiteX35" fmla="*/ 11133471 w 12192000"/>
              <a:gd name="connsiteY35" fmla="*/ 493331 h 6858000"/>
              <a:gd name="connsiteX36" fmla="*/ 11433418 w 12192000"/>
              <a:gd name="connsiteY36" fmla="*/ 493321 h 6858000"/>
              <a:gd name="connsiteX37" fmla="*/ 11433418 w 12192000"/>
              <a:gd name="connsiteY37" fmla="*/ 782572 h 6858000"/>
              <a:gd name="connsiteX38" fmla="*/ 11490235 w 12192000"/>
              <a:gd name="connsiteY38" fmla="*/ 782572 h 6858000"/>
              <a:gd name="connsiteX39" fmla="*/ 11490235 w 12192000"/>
              <a:gd name="connsiteY39" fmla="*/ 666355 h 6858000"/>
              <a:gd name="connsiteX40" fmla="*/ 11559965 w 12192000"/>
              <a:gd name="connsiteY40" fmla="*/ 782572 h 6858000"/>
              <a:gd name="connsiteX41" fmla="*/ 11629695 w 12192000"/>
              <a:gd name="connsiteY41" fmla="*/ 782572 h 6858000"/>
              <a:gd name="connsiteX42" fmla="*/ 11549634 w 12192000"/>
              <a:gd name="connsiteY42" fmla="*/ 663773 h 6858000"/>
              <a:gd name="connsiteX43" fmla="*/ 11616782 w 12192000"/>
              <a:gd name="connsiteY43" fmla="*/ 578547 h 6858000"/>
              <a:gd name="connsiteX44" fmla="*/ 11528974 w 12192000"/>
              <a:gd name="connsiteY44" fmla="*/ 493321 h 6858000"/>
              <a:gd name="connsiteX45" fmla="*/ 10728360 w 12192000"/>
              <a:gd name="connsiteY45" fmla="*/ 493321 h 6858000"/>
              <a:gd name="connsiteX46" fmla="*/ 10728360 w 12192000"/>
              <a:gd name="connsiteY46" fmla="*/ 782572 h 6858000"/>
              <a:gd name="connsiteX47" fmla="*/ 10808420 w 12192000"/>
              <a:gd name="connsiteY47" fmla="*/ 782572 h 6858000"/>
              <a:gd name="connsiteX48" fmla="*/ 10947880 w 12192000"/>
              <a:gd name="connsiteY48" fmla="*/ 637947 h 6858000"/>
              <a:gd name="connsiteX49" fmla="*/ 10808420 w 12192000"/>
              <a:gd name="connsiteY49" fmla="*/ 493321 h 6858000"/>
              <a:gd name="connsiteX50" fmla="*/ 11763993 w 12192000"/>
              <a:gd name="connsiteY50" fmla="*/ 485573 h 6858000"/>
              <a:gd name="connsiteX51" fmla="*/ 11738167 w 12192000"/>
              <a:gd name="connsiteY51" fmla="*/ 503651 h 6858000"/>
              <a:gd name="connsiteX52" fmla="*/ 11629699 w 12192000"/>
              <a:gd name="connsiteY52" fmla="*/ 782572 h 6858000"/>
              <a:gd name="connsiteX53" fmla="*/ 11689098 w 12192000"/>
              <a:gd name="connsiteY53" fmla="*/ 782572 h 6858000"/>
              <a:gd name="connsiteX54" fmla="*/ 11712342 w 12192000"/>
              <a:gd name="connsiteY54" fmla="*/ 720590 h 6858000"/>
              <a:gd name="connsiteX55" fmla="*/ 11813063 w 12192000"/>
              <a:gd name="connsiteY55" fmla="*/ 720590 h 6858000"/>
              <a:gd name="connsiteX56" fmla="*/ 11836306 w 12192000"/>
              <a:gd name="connsiteY56" fmla="*/ 782572 h 6858000"/>
              <a:gd name="connsiteX57" fmla="*/ 11895705 w 12192000"/>
              <a:gd name="connsiteY57" fmla="*/ 782572 h 6858000"/>
              <a:gd name="connsiteX58" fmla="*/ 11789819 w 12192000"/>
              <a:gd name="connsiteY58" fmla="*/ 503651 h 6858000"/>
              <a:gd name="connsiteX59" fmla="*/ 11763993 w 12192000"/>
              <a:gd name="connsiteY59" fmla="*/ 485573 h 6858000"/>
              <a:gd name="connsiteX60" fmla="*/ 10263489 w 12192000"/>
              <a:gd name="connsiteY60" fmla="*/ 418427 h 6858000"/>
              <a:gd name="connsiteX61" fmla="*/ 10253159 w 12192000"/>
              <a:gd name="connsiteY61" fmla="*/ 433922 h 6858000"/>
              <a:gd name="connsiteX62" fmla="*/ 10253159 w 12192000"/>
              <a:gd name="connsiteY62" fmla="*/ 707677 h 6858000"/>
              <a:gd name="connsiteX63" fmla="*/ 10330636 w 12192000"/>
              <a:gd name="connsiteY63" fmla="*/ 663773 h 6858000"/>
              <a:gd name="connsiteX64" fmla="*/ 10330636 w 12192000"/>
              <a:gd name="connsiteY64" fmla="*/ 532061 h 6858000"/>
              <a:gd name="connsiteX65" fmla="*/ 10490757 w 12192000"/>
              <a:gd name="connsiteY65" fmla="*/ 625034 h 6858000"/>
              <a:gd name="connsiteX66" fmla="*/ 10191177 w 12192000"/>
              <a:gd name="connsiteY66" fmla="*/ 798068 h 6858000"/>
              <a:gd name="connsiteX67" fmla="*/ 10191177 w 12192000"/>
              <a:gd name="connsiteY67" fmla="*/ 885877 h 6858000"/>
              <a:gd name="connsiteX68" fmla="*/ 10526913 w 12192000"/>
              <a:gd name="connsiteY68" fmla="*/ 692182 h 6858000"/>
              <a:gd name="connsiteX69" fmla="*/ 10565652 w 12192000"/>
              <a:gd name="connsiteY69" fmla="*/ 625034 h 6858000"/>
              <a:gd name="connsiteX70" fmla="*/ 10526913 w 12192000"/>
              <a:gd name="connsiteY70" fmla="*/ 560469 h 6858000"/>
              <a:gd name="connsiteX71" fmla="*/ 10281567 w 12192000"/>
              <a:gd name="connsiteY71" fmla="*/ 418427 h 6858000"/>
              <a:gd name="connsiteX72" fmla="*/ 10263489 w 12192000"/>
              <a:gd name="connsiteY72" fmla="*/ 418427 h 6858000"/>
              <a:gd name="connsiteX73" fmla="*/ 0 w 12192000"/>
              <a:gd name="connsiteY73" fmla="*/ 0 h 6858000"/>
              <a:gd name="connsiteX74" fmla="*/ 12192000 w 12192000"/>
              <a:gd name="connsiteY74" fmla="*/ 0 h 6858000"/>
              <a:gd name="connsiteX75" fmla="*/ 12192000 w 12192000"/>
              <a:gd name="connsiteY75" fmla="*/ 6858000 h 6858000"/>
              <a:gd name="connsiteX76" fmla="*/ 3695059 w 12192000"/>
              <a:gd name="connsiteY76" fmla="*/ 6858000 h 6858000"/>
              <a:gd name="connsiteX77" fmla="*/ 4704470 w 12192000"/>
              <a:gd name="connsiteY77" fmla="*/ 6273395 h 6858000"/>
              <a:gd name="connsiteX78" fmla="*/ 4704470 w 12192000"/>
              <a:gd name="connsiteY78" fmla="*/ 4489275 h 6858000"/>
              <a:gd name="connsiteX79" fmla="*/ 0 w 12192000"/>
              <a:gd name="connsiteY79" fmla="*/ 17646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92000" h="6858000">
                <a:moveTo>
                  <a:pt x="11763993" y="570799"/>
                </a:moveTo>
                <a:lnTo>
                  <a:pt x="11797567" y="674103"/>
                </a:lnTo>
                <a:lnTo>
                  <a:pt x="11727837" y="674103"/>
                </a:lnTo>
                <a:close/>
                <a:moveTo>
                  <a:pt x="10782594" y="542391"/>
                </a:moveTo>
                <a:lnTo>
                  <a:pt x="10792924" y="542391"/>
                </a:lnTo>
                <a:cubicBezTo>
                  <a:pt x="10857489" y="542391"/>
                  <a:pt x="10888480" y="573382"/>
                  <a:pt x="10888480" y="637947"/>
                </a:cubicBezTo>
                <a:cubicBezTo>
                  <a:pt x="10888480" y="694764"/>
                  <a:pt x="10862654" y="733503"/>
                  <a:pt x="10792924" y="733503"/>
                </a:cubicBezTo>
                <a:lnTo>
                  <a:pt x="10782594" y="733503"/>
                </a:lnTo>
                <a:close/>
                <a:moveTo>
                  <a:pt x="11490235" y="539808"/>
                </a:moveTo>
                <a:lnTo>
                  <a:pt x="11518643" y="539808"/>
                </a:lnTo>
                <a:cubicBezTo>
                  <a:pt x="11541886" y="539808"/>
                  <a:pt x="11559965" y="557886"/>
                  <a:pt x="11559965" y="581130"/>
                </a:cubicBezTo>
                <a:cubicBezTo>
                  <a:pt x="11559965" y="606956"/>
                  <a:pt x="11541886" y="625034"/>
                  <a:pt x="11518643" y="625034"/>
                </a:cubicBezTo>
                <a:lnTo>
                  <a:pt x="11490235" y="625034"/>
                </a:lnTo>
                <a:close/>
                <a:moveTo>
                  <a:pt x="11182544" y="493331"/>
                </a:moveTo>
                <a:lnTo>
                  <a:pt x="11182544" y="782582"/>
                </a:lnTo>
                <a:lnTo>
                  <a:pt x="11239361" y="782582"/>
                </a:lnTo>
                <a:lnTo>
                  <a:pt x="11239361" y="650870"/>
                </a:lnTo>
                <a:lnTo>
                  <a:pt x="11332334" y="782582"/>
                </a:lnTo>
                <a:lnTo>
                  <a:pt x="11404647" y="782582"/>
                </a:lnTo>
                <a:lnTo>
                  <a:pt x="11288430" y="625044"/>
                </a:lnTo>
                <a:lnTo>
                  <a:pt x="11399482" y="493331"/>
                </a:lnTo>
                <a:lnTo>
                  <a:pt x="11329752" y="493331"/>
                </a:lnTo>
                <a:lnTo>
                  <a:pt x="11239361" y="614713"/>
                </a:lnTo>
                <a:lnTo>
                  <a:pt x="11239361" y="493331"/>
                </a:lnTo>
                <a:close/>
                <a:moveTo>
                  <a:pt x="10983681" y="493331"/>
                </a:moveTo>
                <a:lnTo>
                  <a:pt x="10983681" y="782582"/>
                </a:lnTo>
                <a:lnTo>
                  <a:pt x="11133471" y="782582"/>
                </a:lnTo>
                <a:lnTo>
                  <a:pt x="11133471" y="733513"/>
                </a:lnTo>
                <a:lnTo>
                  <a:pt x="11040498" y="733513"/>
                </a:lnTo>
                <a:lnTo>
                  <a:pt x="11040498" y="653452"/>
                </a:lnTo>
                <a:lnTo>
                  <a:pt x="11130888" y="653452"/>
                </a:lnTo>
                <a:lnTo>
                  <a:pt x="11130888" y="604383"/>
                </a:lnTo>
                <a:lnTo>
                  <a:pt x="11040498" y="604383"/>
                </a:lnTo>
                <a:lnTo>
                  <a:pt x="11040498" y="542401"/>
                </a:lnTo>
                <a:lnTo>
                  <a:pt x="11133471" y="542401"/>
                </a:lnTo>
                <a:lnTo>
                  <a:pt x="11133471" y="493331"/>
                </a:lnTo>
                <a:close/>
                <a:moveTo>
                  <a:pt x="11433418" y="493321"/>
                </a:moveTo>
                <a:lnTo>
                  <a:pt x="11433418" y="782572"/>
                </a:lnTo>
                <a:lnTo>
                  <a:pt x="11490235" y="782572"/>
                </a:lnTo>
                <a:lnTo>
                  <a:pt x="11490235" y="666355"/>
                </a:lnTo>
                <a:lnTo>
                  <a:pt x="11559965" y="782572"/>
                </a:lnTo>
                <a:lnTo>
                  <a:pt x="11629695" y="782572"/>
                </a:lnTo>
                <a:lnTo>
                  <a:pt x="11549634" y="663773"/>
                </a:lnTo>
                <a:cubicBezTo>
                  <a:pt x="11588373" y="656025"/>
                  <a:pt x="11616782" y="619869"/>
                  <a:pt x="11616782" y="578547"/>
                </a:cubicBezTo>
                <a:cubicBezTo>
                  <a:pt x="11616782" y="532060"/>
                  <a:pt x="11578043" y="493321"/>
                  <a:pt x="11528974" y="493321"/>
                </a:cubicBezTo>
                <a:close/>
                <a:moveTo>
                  <a:pt x="10728360" y="493321"/>
                </a:moveTo>
                <a:lnTo>
                  <a:pt x="10728360" y="782572"/>
                </a:lnTo>
                <a:lnTo>
                  <a:pt x="10808420" y="782572"/>
                </a:lnTo>
                <a:cubicBezTo>
                  <a:pt x="10891063" y="782572"/>
                  <a:pt x="10947880" y="718007"/>
                  <a:pt x="10947880" y="637947"/>
                </a:cubicBezTo>
                <a:cubicBezTo>
                  <a:pt x="10947880" y="555304"/>
                  <a:pt x="10891063" y="493321"/>
                  <a:pt x="10808420" y="493321"/>
                </a:cubicBezTo>
                <a:close/>
                <a:moveTo>
                  <a:pt x="11763993" y="485573"/>
                </a:moveTo>
                <a:cubicBezTo>
                  <a:pt x="11753663" y="485573"/>
                  <a:pt x="11740750" y="490739"/>
                  <a:pt x="11738167" y="503651"/>
                </a:cubicBezTo>
                <a:lnTo>
                  <a:pt x="11629699" y="782572"/>
                </a:lnTo>
                <a:lnTo>
                  <a:pt x="11689098" y="782572"/>
                </a:lnTo>
                <a:lnTo>
                  <a:pt x="11712342" y="720590"/>
                </a:lnTo>
                <a:lnTo>
                  <a:pt x="11813063" y="720590"/>
                </a:lnTo>
                <a:lnTo>
                  <a:pt x="11836306" y="782572"/>
                </a:lnTo>
                <a:lnTo>
                  <a:pt x="11895705" y="782572"/>
                </a:lnTo>
                <a:lnTo>
                  <a:pt x="11789819" y="503651"/>
                </a:lnTo>
                <a:cubicBezTo>
                  <a:pt x="11787237" y="490739"/>
                  <a:pt x="11774324" y="485573"/>
                  <a:pt x="11763993" y="485573"/>
                </a:cubicBezTo>
                <a:close/>
                <a:moveTo>
                  <a:pt x="10263489" y="418427"/>
                </a:moveTo>
                <a:cubicBezTo>
                  <a:pt x="10258324" y="421009"/>
                  <a:pt x="10253159" y="428757"/>
                  <a:pt x="10253159" y="433922"/>
                </a:cubicBezTo>
                <a:lnTo>
                  <a:pt x="10253159" y="707677"/>
                </a:lnTo>
                <a:lnTo>
                  <a:pt x="10330636" y="663773"/>
                </a:lnTo>
                <a:lnTo>
                  <a:pt x="10330636" y="532061"/>
                </a:lnTo>
                <a:lnTo>
                  <a:pt x="10490757" y="625034"/>
                </a:lnTo>
                <a:lnTo>
                  <a:pt x="10191177" y="798068"/>
                </a:lnTo>
                <a:lnTo>
                  <a:pt x="10191177" y="885877"/>
                </a:lnTo>
                <a:lnTo>
                  <a:pt x="10526913" y="692182"/>
                </a:lnTo>
                <a:cubicBezTo>
                  <a:pt x="10544991" y="679269"/>
                  <a:pt x="10565652" y="658608"/>
                  <a:pt x="10565652" y="625034"/>
                </a:cubicBezTo>
                <a:cubicBezTo>
                  <a:pt x="10565652" y="594043"/>
                  <a:pt x="10544991" y="570800"/>
                  <a:pt x="10526913" y="560469"/>
                </a:cubicBezTo>
                <a:lnTo>
                  <a:pt x="10281567" y="418427"/>
                </a:lnTo>
                <a:cubicBezTo>
                  <a:pt x="10276402" y="415844"/>
                  <a:pt x="10268654" y="415844"/>
                  <a:pt x="10263489" y="41842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695059" y="6858000"/>
                </a:lnTo>
                <a:lnTo>
                  <a:pt x="4704470" y="6273395"/>
                </a:lnTo>
                <a:cubicBezTo>
                  <a:pt x="5388814" y="5876871"/>
                  <a:pt x="5388814" y="4885795"/>
                  <a:pt x="4704470" y="4489275"/>
                </a:cubicBezTo>
                <a:lnTo>
                  <a:pt x="0" y="176465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BE391-7D0E-2446-CE79-9372C037C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5" y="4618831"/>
            <a:ext cx="3575050" cy="77559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14B715A3-6C1A-D768-5D2B-0A8F6B73FEDA}"/>
              </a:ext>
            </a:extLst>
          </p:cNvPr>
          <p:cNvSpPr/>
          <p:nvPr userDrawn="1"/>
        </p:nvSpPr>
        <p:spPr>
          <a:xfrm>
            <a:off x="10191177" y="416490"/>
            <a:ext cx="1704528" cy="469387"/>
          </a:xfrm>
          <a:custGeom>
            <a:avLst/>
            <a:gdLst>
              <a:gd name="connsiteX0" fmla="*/ 1572816 w 1704528"/>
              <a:gd name="connsiteY0" fmla="*/ 154309 h 469387"/>
              <a:gd name="connsiteX1" fmla="*/ 1536660 w 1704528"/>
              <a:gd name="connsiteY1" fmla="*/ 257613 h 469387"/>
              <a:gd name="connsiteX2" fmla="*/ 1606390 w 1704528"/>
              <a:gd name="connsiteY2" fmla="*/ 257613 h 469387"/>
              <a:gd name="connsiteX3" fmla="*/ 591417 w 1704528"/>
              <a:gd name="connsiteY3" fmla="*/ 125901 h 469387"/>
              <a:gd name="connsiteX4" fmla="*/ 591417 w 1704528"/>
              <a:gd name="connsiteY4" fmla="*/ 317013 h 469387"/>
              <a:gd name="connsiteX5" fmla="*/ 601747 w 1704528"/>
              <a:gd name="connsiteY5" fmla="*/ 317013 h 469387"/>
              <a:gd name="connsiteX6" fmla="*/ 697303 w 1704528"/>
              <a:gd name="connsiteY6" fmla="*/ 221457 h 469387"/>
              <a:gd name="connsiteX7" fmla="*/ 601747 w 1704528"/>
              <a:gd name="connsiteY7" fmla="*/ 125901 h 469387"/>
              <a:gd name="connsiteX8" fmla="*/ 1299058 w 1704528"/>
              <a:gd name="connsiteY8" fmla="*/ 123318 h 469387"/>
              <a:gd name="connsiteX9" fmla="*/ 1299058 w 1704528"/>
              <a:gd name="connsiteY9" fmla="*/ 208544 h 469387"/>
              <a:gd name="connsiteX10" fmla="*/ 1327466 w 1704528"/>
              <a:gd name="connsiteY10" fmla="*/ 208544 h 469387"/>
              <a:gd name="connsiteX11" fmla="*/ 1368788 w 1704528"/>
              <a:gd name="connsiteY11" fmla="*/ 164640 h 469387"/>
              <a:gd name="connsiteX12" fmla="*/ 1327466 w 1704528"/>
              <a:gd name="connsiteY12" fmla="*/ 123318 h 469387"/>
              <a:gd name="connsiteX13" fmla="*/ 991367 w 1704528"/>
              <a:gd name="connsiteY13" fmla="*/ 76841 h 469387"/>
              <a:gd name="connsiteX14" fmla="*/ 1048184 w 1704528"/>
              <a:gd name="connsiteY14" fmla="*/ 76841 h 469387"/>
              <a:gd name="connsiteX15" fmla="*/ 1048184 w 1704528"/>
              <a:gd name="connsiteY15" fmla="*/ 198223 h 469387"/>
              <a:gd name="connsiteX16" fmla="*/ 1138575 w 1704528"/>
              <a:gd name="connsiteY16" fmla="*/ 76841 h 469387"/>
              <a:gd name="connsiteX17" fmla="*/ 1208305 w 1704528"/>
              <a:gd name="connsiteY17" fmla="*/ 76841 h 469387"/>
              <a:gd name="connsiteX18" fmla="*/ 1097253 w 1704528"/>
              <a:gd name="connsiteY18" fmla="*/ 208554 h 469387"/>
              <a:gd name="connsiteX19" fmla="*/ 1213470 w 1704528"/>
              <a:gd name="connsiteY19" fmla="*/ 366092 h 469387"/>
              <a:gd name="connsiteX20" fmla="*/ 1141157 w 1704528"/>
              <a:gd name="connsiteY20" fmla="*/ 366092 h 469387"/>
              <a:gd name="connsiteX21" fmla="*/ 1048184 w 1704528"/>
              <a:gd name="connsiteY21" fmla="*/ 234380 h 469387"/>
              <a:gd name="connsiteX22" fmla="*/ 1048184 w 1704528"/>
              <a:gd name="connsiteY22" fmla="*/ 366092 h 469387"/>
              <a:gd name="connsiteX23" fmla="*/ 991367 w 1704528"/>
              <a:gd name="connsiteY23" fmla="*/ 366092 h 469387"/>
              <a:gd name="connsiteX24" fmla="*/ 792504 w 1704528"/>
              <a:gd name="connsiteY24" fmla="*/ 76841 h 469387"/>
              <a:gd name="connsiteX25" fmla="*/ 942294 w 1704528"/>
              <a:gd name="connsiteY25" fmla="*/ 76841 h 469387"/>
              <a:gd name="connsiteX26" fmla="*/ 942294 w 1704528"/>
              <a:gd name="connsiteY26" fmla="*/ 125911 h 469387"/>
              <a:gd name="connsiteX27" fmla="*/ 849321 w 1704528"/>
              <a:gd name="connsiteY27" fmla="*/ 125911 h 469387"/>
              <a:gd name="connsiteX28" fmla="*/ 849321 w 1704528"/>
              <a:gd name="connsiteY28" fmla="*/ 187893 h 469387"/>
              <a:gd name="connsiteX29" fmla="*/ 939711 w 1704528"/>
              <a:gd name="connsiteY29" fmla="*/ 187893 h 469387"/>
              <a:gd name="connsiteX30" fmla="*/ 939711 w 1704528"/>
              <a:gd name="connsiteY30" fmla="*/ 236962 h 469387"/>
              <a:gd name="connsiteX31" fmla="*/ 849321 w 1704528"/>
              <a:gd name="connsiteY31" fmla="*/ 236962 h 469387"/>
              <a:gd name="connsiteX32" fmla="*/ 849321 w 1704528"/>
              <a:gd name="connsiteY32" fmla="*/ 317023 h 469387"/>
              <a:gd name="connsiteX33" fmla="*/ 942294 w 1704528"/>
              <a:gd name="connsiteY33" fmla="*/ 317023 h 469387"/>
              <a:gd name="connsiteX34" fmla="*/ 942294 w 1704528"/>
              <a:gd name="connsiteY34" fmla="*/ 366092 h 469387"/>
              <a:gd name="connsiteX35" fmla="*/ 792504 w 1704528"/>
              <a:gd name="connsiteY35" fmla="*/ 366092 h 469387"/>
              <a:gd name="connsiteX36" fmla="*/ 1242241 w 1704528"/>
              <a:gd name="connsiteY36" fmla="*/ 76831 h 469387"/>
              <a:gd name="connsiteX37" fmla="*/ 1337797 w 1704528"/>
              <a:gd name="connsiteY37" fmla="*/ 76831 h 469387"/>
              <a:gd name="connsiteX38" fmla="*/ 1425605 w 1704528"/>
              <a:gd name="connsiteY38" fmla="*/ 162057 h 469387"/>
              <a:gd name="connsiteX39" fmla="*/ 1358457 w 1704528"/>
              <a:gd name="connsiteY39" fmla="*/ 247283 h 469387"/>
              <a:gd name="connsiteX40" fmla="*/ 1438518 w 1704528"/>
              <a:gd name="connsiteY40" fmla="*/ 366082 h 469387"/>
              <a:gd name="connsiteX41" fmla="*/ 1368788 w 1704528"/>
              <a:gd name="connsiteY41" fmla="*/ 366082 h 469387"/>
              <a:gd name="connsiteX42" fmla="*/ 1299058 w 1704528"/>
              <a:gd name="connsiteY42" fmla="*/ 249865 h 469387"/>
              <a:gd name="connsiteX43" fmla="*/ 1299058 w 1704528"/>
              <a:gd name="connsiteY43" fmla="*/ 366082 h 469387"/>
              <a:gd name="connsiteX44" fmla="*/ 1242241 w 1704528"/>
              <a:gd name="connsiteY44" fmla="*/ 366082 h 469387"/>
              <a:gd name="connsiteX45" fmla="*/ 537183 w 1704528"/>
              <a:gd name="connsiteY45" fmla="*/ 76831 h 469387"/>
              <a:gd name="connsiteX46" fmla="*/ 617243 w 1704528"/>
              <a:gd name="connsiteY46" fmla="*/ 76831 h 469387"/>
              <a:gd name="connsiteX47" fmla="*/ 756703 w 1704528"/>
              <a:gd name="connsiteY47" fmla="*/ 221457 h 469387"/>
              <a:gd name="connsiteX48" fmla="*/ 617243 w 1704528"/>
              <a:gd name="connsiteY48" fmla="*/ 366082 h 469387"/>
              <a:gd name="connsiteX49" fmla="*/ 537183 w 1704528"/>
              <a:gd name="connsiteY49" fmla="*/ 366082 h 469387"/>
              <a:gd name="connsiteX50" fmla="*/ 1572816 w 1704528"/>
              <a:gd name="connsiteY50" fmla="*/ 69083 h 469387"/>
              <a:gd name="connsiteX51" fmla="*/ 1598642 w 1704528"/>
              <a:gd name="connsiteY51" fmla="*/ 87161 h 469387"/>
              <a:gd name="connsiteX52" fmla="*/ 1704528 w 1704528"/>
              <a:gd name="connsiteY52" fmla="*/ 366082 h 469387"/>
              <a:gd name="connsiteX53" fmla="*/ 1645129 w 1704528"/>
              <a:gd name="connsiteY53" fmla="*/ 366082 h 469387"/>
              <a:gd name="connsiteX54" fmla="*/ 1621886 w 1704528"/>
              <a:gd name="connsiteY54" fmla="*/ 304100 h 469387"/>
              <a:gd name="connsiteX55" fmla="*/ 1521165 w 1704528"/>
              <a:gd name="connsiteY55" fmla="*/ 304100 h 469387"/>
              <a:gd name="connsiteX56" fmla="*/ 1497921 w 1704528"/>
              <a:gd name="connsiteY56" fmla="*/ 366082 h 469387"/>
              <a:gd name="connsiteX57" fmla="*/ 1438522 w 1704528"/>
              <a:gd name="connsiteY57" fmla="*/ 366082 h 469387"/>
              <a:gd name="connsiteX58" fmla="*/ 1546990 w 1704528"/>
              <a:gd name="connsiteY58" fmla="*/ 87161 h 469387"/>
              <a:gd name="connsiteX59" fmla="*/ 1572816 w 1704528"/>
              <a:gd name="connsiteY59" fmla="*/ 69083 h 469387"/>
              <a:gd name="connsiteX60" fmla="*/ 72312 w 1704528"/>
              <a:gd name="connsiteY60" fmla="*/ 1937 h 469387"/>
              <a:gd name="connsiteX61" fmla="*/ 90390 w 1704528"/>
              <a:gd name="connsiteY61" fmla="*/ 1937 h 469387"/>
              <a:gd name="connsiteX62" fmla="*/ 335736 w 1704528"/>
              <a:gd name="connsiteY62" fmla="*/ 143979 h 469387"/>
              <a:gd name="connsiteX63" fmla="*/ 374475 w 1704528"/>
              <a:gd name="connsiteY63" fmla="*/ 208544 h 469387"/>
              <a:gd name="connsiteX64" fmla="*/ 335736 w 1704528"/>
              <a:gd name="connsiteY64" fmla="*/ 275692 h 469387"/>
              <a:gd name="connsiteX65" fmla="*/ 0 w 1704528"/>
              <a:gd name="connsiteY65" fmla="*/ 469387 h 469387"/>
              <a:gd name="connsiteX66" fmla="*/ 0 w 1704528"/>
              <a:gd name="connsiteY66" fmla="*/ 381578 h 469387"/>
              <a:gd name="connsiteX67" fmla="*/ 299580 w 1704528"/>
              <a:gd name="connsiteY67" fmla="*/ 208544 h 469387"/>
              <a:gd name="connsiteX68" fmla="*/ 139459 w 1704528"/>
              <a:gd name="connsiteY68" fmla="*/ 115571 h 469387"/>
              <a:gd name="connsiteX69" fmla="*/ 139459 w 1704528"/>
              <a:gd name="connsiteY69" fmla="*/ 247283 h 469387"/>
              <a:gd name="connsiteX70" fmla="*/ 61982 w 1704528"/>
              <a:gd name="connsiteY70" fmla="*/ 291187 h 469387"/>
              <a:gd name="connsiteX71" fmla="*/ 61982 w 1704528"/>
              <a:gd name="connsiteY71" fmla="*/ 17432 h 469387"/>
              <a:gd name="connsiteX72" fmla="*/ 72312 w 1704528"/>
              <a:gd name="connsiteY72" fmla="*/ 1937 h 469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704528" h="469387">
                <a:moveTo>
                  <a:pt x="1572816" y="154309"/>
                </a:moveTo>
                <a:lnTo>
                  <a:pt x="1536660" y="257613"/>
                </a:lnTo>
                <a:lnTo>
                  <a:pt x="1606390" y="257613"/>
                </a:lnTo>
                <a:close/>
                <a:moveTo>
                  <a:pt x="591417" y="125901"/>
                </a:moveTo>
                <a:lnTo>
                  <a:pt x="591417" y="317013"/>
                </a:lnTo>
                <a:lnTo>
                  <a:pt x="601747" y="317013"/>
                </a:lnTo>
                <a:cubicBezTo>
                  <a:pt x="671477" y="317013"/>
                  <a:pt x="697303" y="278274"/>
                  <a:pt x="697303" y="221457"/>
                </a:cubicBezTo>
                <a:cubicBezTo>
                  <a:pt x="697303" y="156892"/>
                  <a:pt x="666312" y="125901"/>
                  <a:pt x="601747" y="125901"/>
                </a:cubicBezTo>
                <a:close/>
                <a:moveTo>
                  <a:pt x="1299058" y="123318"/>
                </a:moveTo>
                <a:lnTo>
                  <a:pt x="1299058" y="208544"/>
                </a:lnTo>
                <a:lnTo>
                  <a:pt x="1327466" y="208544"/>
                </a:lnTo>
                <a:cubicBezTo>
                  <a:pt x="1350709" y="208544"/>
                  <a:pt x="1368788" y="190466"/>
                  <a:pt x="1368788" y="164640"/>
                </a:cubicBezTo>
                <a:cubicBezTo>
                  <a:pt x="1368788" y="141396"/>
                  <a:pt x="1350709" y="123318"/>
                  <a:pt x="1327466" y="123318"/>
                </a:cubicBezTo>
                <a:close/>
                <a:moveTo>
                  <a:pt x="991367" y="76841"/>
                </a:moveTo>
                <a:lnTo>
                  <a:pt x="1048184" y="76841"/>
                </a:lnTo>
                <a:lnTo>
                  <a:pt x="1048184" y="198223"/>
                </a:lnTo>
                <a:lnTo>
                  <a:pt x="1138575" y="76841"/>
                </a:lnTo>
                <a:lnTo>
                  <a:pt x="1208305" y="76841"/>
                </a:lnTo>
                <a:lnTo>
                  <a:pt x="1097253" y="208554"/>
                </a:lnTo>
                <a:lnTo>
                  <a:pt x="1213470" y="366092"/>
                </a:lnTo>
                <a:lnTo>
                  <a:pt x="1141157" y="366092"/>
                </a:lnTo>
                <a:lnTo>
                  <a:pt x="1048184" y="234380"/>
                </a:lnTo>
                <a:lnTo>
                  <a:pt x="1048184" y="366092"/>
                </a:lnTo>
                <a:lnTo>
                  <a:pt x="991367" y="366092"/>
                </a:lnTo>
                <a:close/>
                <a:moveTo>
                  <a:pt x="792504" y="76841"/>
                </a:moveTo>
                <a:lnTo>
                  <a:pt x="942294" y="76841"/>
                </a:lnTo>
                <a:lnTo>
                  <a:pt x="942294" y="125911"/>
                </a:lnTo>
                <a:lnTo>
                  <a:pt x="849321" y="125911"/>
                </a:lnTo>
                <a:lnTo>
                  <a:pt x="849321" y="187893"/>
                </a:lnTo>
                <a:lnTo>
                  <a:pt x="939711" y="187893"/>
                </a:lnTo>
                <a:lnTo>
                  <a:pt x="939711" y="236962"/>
                </a:lnTo>
                <a:lnTo>
                  <a:pt x="849321" y="236962"/>
                </a:lnTo>
                <a:lnTo>
                  <a:pt x="849321" y="317023"/>
                </a:lnTo>
                <a:lnTo>
                  <a:pt x="942294" y="317023"/>
                </a:lnTo>
                <a:lnTo>
                  <a:pt x="942294" y="366092"/>
                </a:lnTo>
                <a:lnTo>
                  <a:pt x="792504" y="366092"/>
                </a:lnTo>
                <a:close/>
                <a:moveTo>
                  <a:pt x="1242241" y="76831"/>
                </a:moveTo>
                <a:lnTo>
                  <a:pt x="1337797" y="76831"/>
                </a:lnTo>
                <a:cubicBezTo>
                  <a:pt x="1386866" y="76831"/>
                  <a:pt x="1425605" y="115570"/>
                  <a:pt x="1425605" y="162057"/>
                </a:cubicBezTo>
                <a:cubicBezTo>
                  <a:pt x="1425605" y="203379"/>
                  <a:pt x="1397196" y="239535"/>
                  <a:pt x="1358457" y="247283"/>
                </a:cubicBezTo>
                <a:lnTo>
                  <a:pt x="1438518" y="366082"/>
                </a:lnTo>
                <a:lnTo>
                  <a:pt x="1368788" y="366082"/>
                </a:lnTo>
                <a:lnTo>
                  <a:pt x="1299058" y="249865"/>
                </a:lnTo>
                <a:lnTo>
                  <a:pt x="1299058" y="366082"/>
                </a:lnTo>
                <a:lnTo>
                  <a:pt x="1242241" y="366082"/>
                </a:lnTo>
                <a:close/>
                <a:moveTo>
                  <a:pt x="537183" y="76831"/>
                </a:moveTo>
                <a:lnTo>
                  <a:pt x="617243" y="76831"/>
                </a:lnTo>
                <a:cubicBezTo>
                  <a:pt x="699886" y="76831"/>
                  <a:pt x="756703" y="138814"/>
                  <a:pt x="756703" y="221457"/>
                </a:cubicBezTo>
                <a:cubicBezTo>
                  <a:pt x="756703" y="301517"/>
                  <a:pt x="699886" y="366082"/>
                  <a:pt x="617243" y="366082"/>
                </a:cubicBezTo>
                <a:lnTo>
                  <a:pt x="537183" y="366082"/>
                </a:lnTo>
                <a:close/>
                <a:moveTo>
                  <a:pt x="1572816" y="69083"/>
                </a:moveTo>
                <a:cubicBezTo>
                  <a:pt x="1583147" y="69083"/>
                  <a:pt x="1596060" y="74249"/>
                  <a:pt x="1598642" y="87161"/>
                </a:cubicBezTo>
                <a:lnTo>
                  <a:pt x="1704528" y="366082"/>
                </a:lnTo>
                <a:lnTo>
                  <a:pt x="1645129" y="366082"/>
                </a:lnTo>
                <a:lnTo>
                  <a:pt x="1621886" y="304100"/>
                </a:lnTo>
                <a:lnTo>
                  <a:pt x="1521165" y="304100"/>
                </a:lnTo>
                <a:lnTo>
                  <a:pt x="1497921" y="366082"/>
                </a:lnTo>
                <a:lnTo>
                  <a:pt x="1438522" y="366082"/>
                </a:lnTo>
                <a:lnTo>
                  <a:pt x="1546990" y="87161"/>
                </a:lnTo>
                <a:cubicBezTo>
                  <a:pt x="1549573" y="74249"/>
                  <a:pt x="1562486" y="69083"/>
                  <a:pt x="1572816" y="69083"/>
                </a:cubicBezTo>
                <a:close/>
                <a:moveTo>
                  <a:pt x="72312" y="1937"/>
                </a:moveTo>
                <a:cubicBezTo>
                  <a:pt x="77477" y="-646"/>
                  <a:pt x="85225" y="-646"/>
                  <a:pt x="90390" y="1937"/>
                </a:cubicBezTo>
                <a:lnTo>
                  <a:pt x="335736" y="143979"/>
                </a:lnTo>
                <a:cubicBezTo>
                  <a:pt x="353814" y="154310"/>
                  <a:pt x="374475" y="177553"/>
                  <a:pt x="374475" y="208544"/>
                </a:cubicBezTo>
                <a:cubicBezTo>
                  <a:pt x="374475" y="242118"/>
                  <a:pt x="353814" y="262779"/>
                  <a:pt x="335736" y="275692"/>
                </a:cubicBezTo>
                <a:lnTo>
                  <a:pt x="0" y="469387"/>
                </a:lnTo>
                <a:lnTo>
                  <a:pt x="0" y="381578"/>
                </a:lnTo>
                <a:lnTo>
                  <a:pt x="299580" y="208544"/>
                </a:lnTo>
                <a:lnTo>
                  <a:pt x="139459" y="115571"/>
                </a:lnTo>
                <a:lnTo>
                  <a:pt x="139459" y="247283"/>
                </a:lnTo>
                <a:lnTo>
                  <a:pt x="61982" y="291187"/>
                </a:lnTo>
                <a:lnTo>
                  <a:pt x="61982" y="17432"/>
                </a:lnTo>
                <a:cubicBezTo>
                  <a:pt x="61982" y="12267"/>
                  <a:pt x="67147" y="4519"/>
                  <a:pt x="72312" y="193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61148A5E-E060-8096-F03E-215B69479C6E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587375" y="5519676"/>
            <a:ext cx="3575050" cy="2492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180000" indent="0">
              <a:buNone/>
              <a:defRPr sz="1800">
                <a:solidFill>
                  <a:schemeClr val="bg1"/>
                </a:solidFill>
              </a:defRPr>
            </a:lvl2pPr>
            <a:lvl3pPr marL="360000" indent="0"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buNone/>
              <a:defRPr sz="1800">
                <a:solidFill>
                  <a:schemeClr val="bg1"/>
                </a:solidFill>
              </a:defRPr>
            </a:lvl4pPr>
            <a:lvl5pPr marL="7200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B41AC5-8822-15B5-9746-FA0464D8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AD5A22-7758-9F99-4536-C02A289B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189">
            <a:extLst>
              <a:ext uri="{FF2B5EF4-FFF2-40B4-BE49-F238E27FC236}">
                <a16:creationId xmlns:a16="http://schemas.microsoft.com/office/drawing/2014/main" id="{16A7DCAD-5C9C-CC93-8258-ED1EFAFE9E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849658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Weiß &amp; Logo 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6A423110-57F6-46E5-26B0-713A8AF92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763993 w 12192000"/>
              <a:gd name="connsiteY0" fmla="*/ 570799 h 6858000"/>
              <a:gd name="connsiteX1" fmla="*/ 11797567 w 12192000"/>
              <a:gd name="connsiteY1" fmla="*/ 674103 h 6858000"/>
              <a:gd name="connsiteX2" fmla="*/ 11727837 w 12192000"/>
              <a:gd name="connsiteY2" fmla="*/ 674103 h 6858000"/>
              <a:gd name="connsiteX3" fmla="*/ 10782594 w 12192000"/>
              <a:gd name="connsiteY3" fmla="*/ 542391 h 6858000"/>
              <a:gd name="connsiteX4" fmla="*/ 10792924 w 12192000"/>
              <a:gd name="connsiteY4" fmla="*/ 542391 h 6858000"/>
              <a:gd name="connsiteX5" fmla="*/ 10888480 w 12192000"/>
              <a:gd name="connsiteY5" fmla="*/ 637947 h 6858000"/>
              <a:gd name="connsiteX6" fmla="*/ 10792924 w 12192000"/>
              <a:gd name="connsiteY6" fmla="*/ 733503 h 6858000"/>
              <a:gd name="connsiteX7" fmla="*/ 10782594 w 12192000"/>
              <a:gd name="connsiteY7" fmla="*/ 733503 h 6858000"/>
              <a:gd name="connsiteX8" fmla="*/ 11490235 w 12192000"/>
              <a:gd name="connsiteY8" fmla="*/ 539808 h 6858000"/>
              <a:gd name="connsiteX9" fmla="*/ 11518643 w 12192000"/>
              <a:gd name="connsiteY9" fmla="*/ 539808 h 6858000"/>
              <a:gd name="connsiteX10" fmla="*/ 11559965 w 12192000"/>
              <a:gd name="connsiteY10" fmla="*/ 581130 h 6858000"/>
              <a:gd name="connsiteX11" fmla="*/ 11518643 w 12192000"/>
              <a:gd name="connsiteY11" fmla="*/ 625034 h 6858000"/>
              <a:gd name="connsiteX12" fmla="*/ 11490235 w 12192000"/>
              <a:gd name="connsiteY12" fmla="*/ 625034 h 6858000"/>
              <a:gd name="connsiteX13" fmla="*/ 11182544 w 12192000"/>
              <a:gd name="connsiteY13" fmla="*/ 493331 h 6858000"/>
              <a:gd name="connsiteX14" fmla="*/ 11182544 w 12192000"/>
              <a:gd name="connsiteY14" fmla="*/ 782582 h 6858000"/>
              <a:gd name="connsiteX15" fmla="*/ 11239361 w 12192000"/>
              <a:gd name="connsiteY15" fmla="*/ 782582 h 6858000"/>
              <a:gd name="connsiteX16" fmla="*/ 11239361 w 12192000"/>
              <a:gd name="connsiteY16" fmla="*/ 650870 h 6858000"/>
              <a:gd name="connsiteX17" fmla="*/ 11332334 w 12192000"/>
              <a:gd name="connsiteY17" fmla="*/ 782582 h 6858000"/>
              <a:gd name="connsiteX18" fmla="*/ 11404647 w 12192000"/>
              <a:gd name="connsiteY18" fmla="*/ 782582 h 6858000"/>
              <a:gd name="connsiteX19" fmla="*/ 11288430 w 12192000"/>
              <a:gd name="connsiteY19" fmla="*/ 625044 h 6858000"/>
              <a:gd name="connsiteX20" fmla="*/ 11399482 w 12192000"/>
              <a:gd name="connsiteY20" fmla="*/ 493331 h 6858000"/>
              <a:gd name="connsiteX21" fmla="*/ 11329752 w 12192000"/>
              <a:gd name="connsiteY21" fmla="*/ 493331 h 6858000"/>
              <a:gd name="connsiteX22" fmla="*/ 11239361 w 12192000"/>
              <a:gd name="connsiteY22" fmla="*/ 614713 h 6858000"/>
              <a:gd name="connsiteX23" fmla="*/ 11239361 w 12192000"/>
              <a:gd name="connsiteY23" fmla="*/ 493331 h 6858000"/>
              <a:gd name="connsiteX24" fmla="*/ 10983681 w 12192000"/>
              <a:gd name="connsiteY24" fmla="*/ 493331 h 6858000"/>
              <a:gd name="connsiteX25" fmla="*/ 10983681 w 12192000"/>
              <a:gd name="connsiteY25" fmla="*/ 782582 h 6858000"/>
              <a:gd name="connsiteX26" fmla="*/ 11133471 w 12192000"/>
              <a:gd name="connsiteY26" fmla="*/ 782582 h 6858000"/>
              <a:gd name="connsiteX27" fmla="*/ 11133471 w 12192000"/>
              <a:gd name="connsiteY27" fmla="*/ 733513 h 6858000"/>
              <a:gd name="connsiteX28" fmla="*/ 11040498 w 12192000"/>
              <a:gd name="connsiteY28" fmla="*/ 733513 h 6858000"/>
              <a:gd name="connsiteX29" fmla="*/ 11040498 w 12192000"/>
              <a:gd name="connsiteY29" fmla="*/ 653452 h 6858000"/>
              <a:gd name="connsiteX30" fmla="*/ 11130888 w 12192000"/>
              <a:gd name="connsiteY30" fmla="*/ 653452 h 6858000"/>
              <a:gd name="connsiteX31" fmla="*/ 11130888 w 12192000"/>
              <a:gd name="connsiteY31" fmla="*/ 604383 h 6858000"/>
              <a:gd name="connsiteX32" fmla="*/ 11040498 w 12192000"/>
              <a:gd name="connsiteY32" fmla="*/ 604383 h 6858000"/>
              <a:gd name="connsiteX33" fmla="*/ 11040498 w 12192000"/>
              <a:gd name="connsiteY33" fmla="*/ 542401 h 6858000"/>
              <a:gd name="connsiteX34" fmla="*/ 11133471 w 12192000"/>
              <a:gd name="connsiteY34" fmla="*/ 542401 h 6858000"/>
              <a:gd name="connsiteX35" fmla="*/ 11133471 w 12192000"/>
              <a:gd name="connsiteY35" fmla="*/ 493331 h 6858000"/>
              <a:gd name="connsiteX36" fmla="*/ 11433418 w 12192000"/>
              <a:gd name="connsiteY36" fmla="*/ 493321 h 6858000"/>
              <a:gd name="connsiteX37" fmla="*/ 11433418 w 12192000"/>
              <a:gd name="connsiteY37" fmla="*/ 782572 h 6858000"/>
              <a:gd name="connsiteX38" fmla="*/ 11490235 w 12192000"/>
              <a:gd name="connsiteY38" fmla="*/ 782572 h 6858000"/>
              <a:gd name="connsiteX39" fmla="*/ 11490235 w 12192000"/>
              <a:gd name="connsiteY39" fmla="*/ 666355 h 6858000"/>
              <a:gd name="connsiteX40" fmla="*/ 11559965 w 12192000"/>
              <a:gd name="connsiteY40" fmla="*/ 782572 h 6858000"/>
              <a:gd name="connsiteX41" fmla="*/ 11629695 w 12192000"/>
              <a:gd name="connsiteY41" fmla="*/ 782572 h 6858000"/>
              <a:gd name="connsiteX42" fmla="*/ 11549634 w 12192000"/>
              <a:gd name="connsiteY42" fmla="*/ 663773 h 6858000"/>
              <a:gd name="connsiteX43" fmla="*/ 11616782 w 12192000"/>
              <a:gd name="connsiteY43" fmla="*/ 578547 h 6858000"/>
              <a:gd name="connsiteX44" fmla="*/ 11528974 w 12192000"/>
              <a:gd name="connsiteY44" fmla="*/ 493321 h 6858000"/>
              <a:gd name="connsiteX45" fmla="*/ 10728360 w 12192000"/>
              <a:gd name="connsiteY45" fmla="*/ 493321 h 6858000"/>
              <a:gd name="connsiteX46" fmla="*/ 10728360 w 12192000"/>
              <a:gd name="connsiteY46" fmla="*/ 782572 h 6858000"/>
              <a:gd name="connsiteX47" fmla="*/ 10808420 w 12192000"/>
              <a:gd name="connsiteY47" fmla="*/ 782572 h 6858000"/>
              <a:gd name="connsiteX48" fmla="*/ 10947880 w 12192000"/>
              <a:gd name="connsiteY48" fmla="*/ 637947 h 6858000"/>
              <a:gd name="connsiteX49" fmla="*/ 10808420 w 12192000"/>
              <a:gd name="connsiteY49" fmla="*/ 493321 h 6858000"/>
              <a:gd name="connsiteX50" fmla="*/ 11763993 w 12192000"/>
              <a:gd name="connsiteY50" fmla="*/ 485573 h 6858000"/>
              <a:gd name="connsiteX51" fmla="*/ 11738167 w 12192000"/>
              <a:gd name="connsiteY51" fmla="*/ 503651 h 6858000"/>
              <a:gd name="connsiteX52" fmla="*/ 11629699 w 12192000"/>
              <a:gd name="connsiteY52" fmla="*/ 782572 h 6858000"/>
              <a:gd name="connsiteX53" fmla="*/ 11689098 w 12192000"/>
              <a:gd name="connsiteY53" fmla="*/ 782572 h 6858000"/>
              <a:gd name="connsiteX54" fmla="*/ 11712342 w 12192000"/>
              <a:gd name="connsiteY54" fmla="*/ 720590 h 6858000"/>
              <a:gd name="connsiteX55" fmla="*/ 11813063 w 12192000"/>
              <a:gd name="connsiteY55" fmla="*/ 720590 h 6858000"/>
              <a:gd name="connsiteX56" fmla="*/ 11836306 w 12192000"/>
              <a:gd name="connsiteY56" fmla="*/ 782572 h 6858000"/>
              <a:gd name="connsiteX57" fmla="*/ 11895705 w 12192000"/>
              <a:gd name="connsiteY57" fmla="*/ 782572 h 6858000"/>
              <a:gd name="connsiteX58" fmla="*/ 11789819 w 12192000"/>
              <a:gd name="connsiteY58" fmla="*/ 503651 h 6858000"/>
              <a:gd name="connsiteX59" fmla="*/ 11763993 w 12192000"/>
              <a:gd name="connsiteY59" fmla="*/ 485573 h 6858000"/>
              <a:gd name="connsiteX60" fmla="*/ 10263489 w 12192000"/>
              <a:gd name="connsiteY60" fmla="*/ 418427 h 6858000"/>
              <a:gd name="connsiteX61" fmla="*/ 10253159 w 12192000"/>
              <a:gd name="connsiteY61" fmla="*/ 433922 h 6858000"/>
              <a:gd name="connsiteX62" fmla="*/ 10253159 w 12192000"/>
              <a:gd name="connsiteY62" fmla="*/ 707677 h 6858000"/>
              <a:gd name="connsiteX63" fmla="*/ 10330636 w 12192000"/>
              <a:gd name="connsiteY63" fmla="*/ 663773 h 6858000"/>
              <a:gd name="connsiteX64" fmla="*/ 10330636 w 12192000"/>
              <a:gd name="connsiteY64" fmla="*/ 532061 h 6858000"/>
              <a:gd name="connsiteX65" fmla="*/ 10490757 w 12192000"/>
              <a:gd name="connsiteY65" fmla="*/ 625034 h 6858000"/>
              <a:gd name="connsiteX66" fmla="*/ 10191177 w 12192000"/>
              <a:gd name="connsiteY66" fmla="*/ 798068 h 6858000"/>
              <a:gd name="connsiteX67" fmla="*/ 10191177 w 12192000"/>
              <a:gd name="connsiteY67" fmla="*/ 885877 h 6858000"/>
              <a:gd name="connsiteX68" fmla="*/ 10526913 w 12192000"/>
              <a:gd name="connsiteY68" fmla="*/ 692182 h 6858000"/>
              <a:gd name="connsiteX69" fmla="*/ 10565652 w 12192000"/>
              <a:gd name="connsiteY69" fmla="*/ 625034 h 6858000"/>
              <a:gd name="connsiteX70" fmla="*/ 10526913 w 12192000"/>
              <a:gd name="connsiteY70" fmla="*/ 560469 h 6858000"/>
              <a:gd name="connsiteX71" fmla="*/ 10281567 w 12192000"/>
              <a:gd name="connsiteY71" fmla="*/ 418427 h 6858000"/>
              <a:gd name="connsiteX72" fmla="*/ 10263489 w 12192000"/>
              <a:gd name="connsiteY72" fmla="*/ 418427 h 6858000"/>
              <a:gd name="connsiteX73" fmla="*/ 0 w 12192000"/>
              <a:gd name="connsiteY73" fmla="*/ 0 h 6858000"/>
              <a:gd name="connsiteX74" fmla="*/ 12192000 w 12192000"/>
              <a:gd name="connsiteY74" fmla="*/ 0 h 6858000"/>
              <a:gd name="connsiteX75" fmla="*/ 12192000 w 12192000"/>
              <a:gd name="connsiteY75" fmla="*/ 6858000 h 6858000"/>
              <a:gd name="connsiteX76" fmla="*/ 3695059 w 12192000"/>
              <a:gd name="connsiteY76" fmla="*/ 6858000 h 6858000"/>
              <a:gd name="connsiteX77" fmla="*/ 4704470 w 12192000"/>
              <a:gd name="connsiteY77" fmla="*/ 6273395 h 6858000"/>
              <a:gd name="connsiteX78" fmla="*/ 4704470 w 12192000"/>
              <a:gd name="connsiteY78" fmla="*/ 4489275 h 6858000"/>
              <a:gd name="connsiteX79" fmla="*/ 0 w 12192000"/>
              <a:gd name="connsiteY79" fmla="*/ 17646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192000" h="6858000">
                <a:moveTo>
                  <a:pt x="11763993" y="570799"/>
                </a:moveTo>
                <a:lnTo>
                  <a:pt x="11797567" y="674103"/>
                </a:lnTo>
                <a:lnTo>
                  <a:pt x="11727837" y="674103"/>
                </a:lnTo>
                <a:close/>
                <a:moveTo>
                  <a:pt x="10782594" y="542391"/>
                </a:moveTo>
                <a:lnTo>
                  <a:pt x="10792924" y="542391"/>
                </a:lnTo>
                <a:cubicBezTo>
                  <a:pt x="10857489" y="542391"/>
                  <a:pt x="10888480" y="573382"/>
                  <a:pt x="10888480" y="637947"/>
                </a:cubicBezTo>
                <a:cubicBezTo>
                  <a:pt x="10888480" y="694764"/>
                  <a:pt x="10862654" y="733503"/>
                  <a:pt x="10792924" y="733503"/>
                </a:cubicBezTo>
                <a:lnTo>
                  <a:pt x="10782594" y="733503"/>
                </a:lnTo>
                <a:close/>
                <a:moveTo>
                  <a:pt x="11490235" y="539808"/>
                </a:moveTo>
                <a:lnTo>
                  <a:pt x="11518643" y="539808"/>
                </a:lnTo>
                <a:cubicBezTo>
                  <a:pt x="11541886" y="539808"/>
                  <a:pt x="11559965" y="557886"/>
                  <a:pt x="11559965" y="581130"/>
                </a:cubicBezTo>
                <a:cubicBezTo>
                  <a:pt x="11559965" y="606956"/>
                  <a:pt x="11541886" y="625034"/>
                  <a:pt x="11518643" y="625034"/>
                </a:cubicBezTo>
                <a:lnTo>
                  <a:pt x="11490235" y="625034"/>
                </a:lnTo>
                <a:close/>
                <a:moveTo>
                  <a:pt x="11182544" y="493331"/>
                </a:moveTo>
                <a:lnTo>
                  <a:pt x="11182544" y="782582"/>
                </a:lnTo>
                <a:lnTo>
                  <a:pt x="11239361" y="782582"/>
                </a:lnTo>
                <a:lnTo>
                  <a:pt x="11239361" y="650870"/>
                </a:lnTo>
                <a:lnTo>
                  <a:pt x="11332334" y="782582"/>
                </a:lnTo>
                <a:lnTo>
                  <a:pt x="11404647" y="782582"/>
                </a:lnTo>
                <a:lnTo>
                  <a:pt x="11288430" y="625044"/>
                </a:lnTo>
                <a:lnTo>
                  <a:pt x="11399482" y="493331"/>
                </a:lnTo>
                <a:lnTo>
                  <a:pt x="11329752" y="493331"/>
                </a:lnTo>
                <a:lnTo>
                  <a:pt x="11239361" y="614713"/>
                </a:lnTo>
                <a:lnTo>
                  <a:pt x="11239361" y="493331"/>
                </a:lnTo>
                <a:close/>
                <a:moveTo>
                  <a:pt x="10983681" y="493331"/>
                </a:moveTo>
                <a:lnTo>
                  <a:pt x="10983681" y="782582"/>
                </a:lnTo>
                <a:lnTo>
                  <a:pt x="11133471" y="782582"/>
                </a:lnTo>
                <a:lnTo>
                  <a:pt x="11133471" y="733513"/>
                </a:lnTo>
                <a:lnTo>
                  <a:pt x="11040498" y="733513"/>
                </a:lnTo>
                <a:lnTo>
                  <a:pt x="11040498" y="653452"/>
                </a:lnTo>
                <a:lnTo>
                  <a:pt x="11130888" y="653452"/>
                </a:lnTo>
                <a:lnTo>
                  <a:pt x="11130888" y="604383"/>
                </a:lnTo>
                <a:lnTo>
                  <a:pt x="11040498" y="604383"/>
                </a:lnTo>
                <a:lnTo>
                  <a:pt x="11040498" y="542401"/>
                </a:lnTo>
                <a:lnTo>
                  <a:pt x="11133471" y="542401"/>
                </a:lnTo>
                <a:lnTo>
                  <a:pt x="11133471" y="493331"/>
                </a:lnTo>
                <a:close/>
                <a:moveTo>
                  <a:pt x="11433418" y="493321"/>
                </a:moveTo>
                <a:lnTo>
                  <a:pt x="11433418" y="782572"/>
                </a:lnTo>
                <a:lnTo>
                  <a:pt x="11490235" y="782572"/>
                </a:lnTo>
                <a:lnTo>
                  <a:pt x="11490235" y="666355"/>
                </a:lnTo>
                <a:lnTo>
                  <a:pt x="11559965" y="782572"/>
                </a:lnTo>
                <a:lnTo>
                  <a:pt x="11629695" y="782572"/>
                </a:lnTo>
                <a:lnTo>
                  <a:pt x="11549634" y="663773"/>
                </a:lnTo>
                <a:cubicBezTo>
                  <a:pt x="11588373" y="656025"/>
                  <a:pt x="11616782" y="619869"/>
                  <a:pt x="11616782" y="578547"/>
                </a:cubicBezTo>
                <a:cubicBezTo>
                  <a:pt x="11616782" y="532060"/>
                  <a:pt x="11578043" y="493321"/>
                  <a:pt x="11528974" y="493321"/>
                </a:cubicBezTo>
                <a:close/>
                <a:moveTo>
                  <a:pt x="10728360" y="493321"/>
                </a:moveTo>
                <a:lnTo>
                  <a:pt x="10728360" y="782572"/>
                </a:lnTo>
                <a:lnTo>
                  <a:pt x="10808420" y="782572"/>
                </a:lnTo>
                <a:cubicBezTo>
                  <a:pt x="10891063" y="782572"/>
                  <a:pt x="10947880" y="718007"/>
                  <a:pt x="10947880" y="637947"/>
                </a:cubicBezTo>
                <a:cubicBezTo>
                  <a:pt x="10947880" y="555304"/>
                  <a:pt x="10891063" y="493321"/>
                  <a:pt x="10808420" y="493321"/>
                </a:cubicBezTo>
                <a:close/>
                <a:moveTo>
                  <a:pt x="11763993" y="485573"/>
                </a:moveTo>
                <a:cubicBezTo>
                  <a:pt x="11753663" y="485573"/>
                  <a:pt x="11740750" y="490739"/>
                  <a:pt x="11738167" y="503651"/>
                </a:cubicBezTo>
                <a:lnTo>
                  <a:pt x="11629699" y="782572"/>
                </a:lnTo>
                <a:lnTo>
                  <a:pt x="11689098" y="782572"/>
                </a:lnTo>
                <a:lnTo>
                  <a:pt x="11712342" y="720590"/>
                </a:lnTo>
                <a:lnTo>
                  <a:pt x="11813063" y="720590"/>
                </a:lnTo>
                <a:lnTo>
                  <a:pt x="11836306" y="782572"/>
                </a:lnTo>
                <a:lnTo>
                  <a:pt x="11895705" y="782572"/>
                </a:lnTo>
                <a:lnTo>
                  <a:pt x="11789819" y="503651"/>
                </a:lnTo>
                <a:cubicBezTo>
                  <a:pt x="11787237" y="490739"/>
                  <a:pt x="11774324" y="485573"/>
                  <a:pt x="11763993" y="485573"/>
                </a:cubicBezTo>
                <a:close/>
                <a:moveTo>
                  <a:pt x="10263489" y="418427"/>
                </a:moveTo>
                <a:cubicBezTo>
                  <a:pt x="10258324" y="421009"/>
                  <a:pt x="10253159" y="428757"/>
                  <a:pt x="10253159" y="433922"/>
                </a:cubicBezTo>
                <a:lnTo>
                  <a:pt x="10253159" y="707677"/>
                </a:lnTo>
                <a:lnTo>
                  <a:pt x="10330636" y="663773"/>
                </a:lnTo>
                <a:lnTo>
                  <a:pt x="10330636" y="532061"/>
                </a:lnTo>
                <a:lnTo>
                  <a:pt x="10490757" y="625034"/>
                </a:lnTo>
                <a:lnTo>
                  <a:pt x="10191177" y="798068"/>
                </a:lnTo>
                <a:lnTo>
                  <a:pt x="10191177" y="885877"/>
                </a:lnTo>
                <a:lnTo>
                  <a:pt x="10526913" y="692182"/>
                </a:lnTo>
                <a:cubicBezTo>
                  <a:pt x="10544991" y="679269"/>
                  <a:pt x="10565652" y="658608"/>
                  <a:pt x="10565652" y="625034"/>
                </a:cubicBezTo>
                <a:cubicBezTo>
                  <a:pt x="10565652" y="594043"/>
                  <a:pt x="10544991" y="570800"/>
                  <a:pt x="10526913" y="560469"/>
                </a:cubicBezTo>
                <a:lnTo>
                  <a:pt x="10281567" y="418427"/>
                </a:lnTo>
                <a:cubicBezTo>
                  <a:pt x="10276402" y="415844"/>
                  <a:pt x="10268654" y="415844"/>
                  <a:pt x="10263489" y="41842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3695059" y="6858000"/>
                </a:lnTo>
                <a:lnTo>
                  <a:pt x="4704470" y="6273395"/>
                </a:lnTo>
                <a:cubicBezTo>
                  <a:pt x="5388814" y="5876871"/>
                  <a:pt x="5388814" y="4885795"/>
                  <a:pt x="4704470" y="4489275"/>
                </a:cubicBezTo>
                <a:lnTo>
                  <a:pt x="0" y="176465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7BE391-7D0E-2446-CE79-9372C037C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7375" y="4618831"/>
            <a:ext cx="3575050" cy="775597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3" name="Textplatzhalter 3">
            <a:extLst>
              <a:ext uri="{FF2B5EF4-FFF2-40B4-BE49-F238E27FC236}">
                <a16:creationId xmlns:a16="http://schemas.microsoft.com/office/drawing/2014/main" id="{44552345-2EBC-9751-4939-78F2F5F08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5" y="5519676"/>
            <a:ext cx="3575050" cy="2492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180000" indent="0">
              <a:buNone/>
              <a:defRPr sz="1800">
                <a:solidFill>
                  <a:schemeClr val="bg1"/>
                </a:solidFill>
              </a:defRPr>
            </a:lvl2pPr>
            <a:lvl3pPr marL="360000" indent="0"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buNone/>
              <a:defRPr sz="1800">
                <a:solidFill>
                  <a:schemeClr val="bg1"/>
                </a:solidFill>
              </a:defRPr>
            </a:lvl4pPr>
            <a:lvl5pPr marL="7200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B41AC5-8822-15B5-9746-FA0464D8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AD5A22-7758-9F99-4536-C02A289B7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Textplatzhalter 189">
            <a:extLst>
              <a:ext uri="{FF2B5EF4-FFF2-40B4-BE49-F238E27FC236}">
                <a16:creationId xmlns:a16="http://schemas.microsoft.com/office/drawing/2014/main" id="{8FCABF01-086E-930E-D6B6-5BA1A01C49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384740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26207D6-FBB6-FE5E-23F7-22AD97BACAA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7375" y="1700213"/>
            <a:ext cx="11017250" cy="4068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4669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&amp; Inhalt 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26207D6-FBB6-FE5E-23F7-22AD97BACAA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7375" y="1700213"/>
            <a:ext cx="11017250" cy="4068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Logo">
            <a:extLst>
              <a:ext uri="{FF2B5EF4-FFF2-40B4-BE49-F238E27FC236}">
                <a16:creationId xmlns:a16="http://schemas.microsoft.com/office/drawing/2014/main" id="{9C2CECAB-9124-3630-0F54-E0E04D279C0C}"/>
              </a:ext>
            </a:extLst>
          </p:cNvPr>
          <p:cNvSpPr/>
          <p:nvPr userDrawn="1"/>
        </p:nvSpPr>
        <p:spPr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rgbClr val="008B4D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2CCC804-B523-085E-3714-102083B9CB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5120"/>
          <a:stretch/>
        </p:blipFill>
        <p:spPr>
          <a:xfrm>
            <a:off x="10532269" y="6078312"/>
            <a:ext cx="1273968" cy="65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136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A91194-9798-E3B2-E3E0-B71CF3F48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475610"/>
            <a:ext cx="4862975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pic>
        <p:nvPicPr>
          <p:cNvPr id="44" name="Grafik 43">
            <a:extLst>
              <a:ext uri="{FF2B5EF4-FFF2-40B4-BE49-F238E27FC236}">
                <a16:creationId xmlns:a16="http://schemas.microsoft.com/office/drawing/2014/main" id="{EA271590-CAA3-DC0F-961B-91FDA6EB45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970" t="17127"/>
          <a:stretch>
            <a:fillRect/>
          </a:stretch>
        </p:blipFill>
        <p:spPr>
          <a:xfrm>
            <a:off x="0" y="0"/>
            <a:ext cx="5061480" cy="6355636"/>
          </a:xfrm>
          <a:custGeom>
            <a:avLst/>
            <a:gdLst>
              <a:gd name="connsiteX0" fmla="*/ 0 w 5061480"/>
              <a:gd name="connsiteY0" fmla="*/ 0 h 6355636"/>
              <a:gd name="connsiteX1" fmla="*/ 5061480 w 5061480"/>
              <a:gd name="connsiteY1" fmla="*/ 0 h 6355636"/>
              <a:gd name="connsiteX2" fmla="*/ 5061480 w 5061480"/>
              <a:gd name="connsiteY2" fmla="*/ 6355636 h 6355636"/>
              <a:gd name="connsiteX3" fmla="*/ 0 w 5061480"/>
              <a:gd name="connsiteY3" fmla="*/ 6355636 h 635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1480" h="6355636">
                <a:moveTo>
                  <a:pt x="0" y="0"/>
                </a:moveTo>
                <a:lnTo>
                  <a:pt x="5061480" y="0"/>
                </a:lnTo>
                <a:lnTo>
                  <a:pt x="5061480" y="6355636"/>
                </a:lnTo>
                <a:lnTo>
                  <a:pt x="0" y="6355636"/>
                </a:lnTo>
                <a:close/>
              </a:path>
            </a:pathLst>
          </a:custGeom>
        </p:spPr>
      </p:pic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88AC7534-5C2B-E81D-1A6F-FE213D47A6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1700213"/>
            <a:ext cx="539750" cy="332399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180000" indent="0">
              <a:buNone/>
              <a:defRPr sz="2400"/>
            </a:lvl2pPr>
            <a:lvl3pPr marL="360000" indent="0">
              <a:buNone/>
              <a:defRPr sz="2400"/>
            </a:lvl3pPr>
            <a:lvl4pPr marL="540000" indent="0">
              <a:buNone/>
              <a:defRPr sz="2400"/>
            </a:lvl4pPr>
            <a:lvl5pPr marL="720000" indent="0">
              <a:buNone/>
              <a:defRPr sz="2400"/>
            </a:lvl5pPr>
          </a:lstStyle>
          <a:p>
            <a:pPr lvl="0"/>
            <a:r>
              <a:rPr lang="de-DE"/>
              <a:t>01</a:t>
            </a:r>
          </a:p>
        </p:txBody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0F254ADA-9DC3-EA6F-CC04-0E973836F8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32600" y="1700213"/>
            <a:ext cx="4772025" cy="3323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 marL="180000" indent="0">
              <a:buNone/>
              <a:defRPr sz="1800"/>
            </a:lvl2pPr>
            <a:lvl3pPr marL="360000" indent="0">
              <a:buNone/>
              <a:defRPr sz="1800"/>
            </a:lvl3pPr>
            <a:lvl4pPr marL="540000" indent="0">
              <a:buNone/>
              <a:defRPr sz="1800"/>
            </a:lvl4pPr>
            <a:lvl5pPr marL="720000" indent="0">
              <a:buNone/>
              <a:defRPr sz="1800"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1</a:t>
            </a:r>
          </a:p>
        </p:txBody>
      </p:sp>
      <p:sp>
        <p:nvSpPr>
          <p:cNvPr id="45" name="Textplatzhalter 26">
            <a:extLst>
              <a:ext uri="{FF2B5EF4-FFF2-40B4-BE49-F238E27FC236}">
                <a16:creationId xmlns:a16="http://schemas.microsoft.com/office/drawing/2014/main" id="{CF2C6D03-03CE-1119-B523-F59761566B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0" y="2360613"/>
            <a:ext cx="539750" cy="332399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180000" indent="0">
              <a:buNone/>
              <a:defRPr sz="2400"/>
            </a:lvl2pPr>
            <a:lvl3pPr marL="360000" indent="0">
              <a:buNone/>
              <a:defRPr sz="2400"/>
            </a:lvl3pPr>
            <a:lvl4pPr marL="540000" indent="0">
              <a:buNone/>
              <a:defRPr sz="2400"/>
            </a:lvl4pPr>
            <a:lvl5pPr marL="720000" indent="0">
              <a:buNone/>
              <a:defRPr sz="2400"/>
            </a:lvl5pPr>
          </a:lstStyle>
          <a:p>
            <a:pPr lvl="0"/>
            <a:r>
              <a:rPr lang="de-DE"/>
              <a:t>02</a:t>
            </a:r>
          </a:p>
        </p:txBody>
      </p:sp>
      <p:sp>
        <p:nvSpPr>
          <p:cNvPr id="46" name="Textplatzhalter 33">
            <a:extLst>
              <a:ext uri="{FF2B5EF4-FFF2-40B4-BE49-F238E27FC236}">
                <a16:creationId xmlns:a16="http://schemas.microsoft.com/office/drawing/2014/main" id="{7C29284D-0745-06AC-F0AF-EE067648B5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32600" y="2360613"/>
            <a:ext cx="4772025" cy="3323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 marL="180000" indent="0">
              <a:buNone/>
              <a:defRPr sz="1800"/>
            </a:lvl2pPr>
            <a:lvl3pPr marL="360000" indent="0">
              <a:buNone/>
              <a:defRPr sz="1800"/>
            </a:lvl3pPr>
            <a:lvl4pPr marL="540000" indent="0">
              <a:buNone/>
              <a:defRPr sz="1800"/>
            </a:lvl4pPr>
            <a:lvl5pPr marL="720000" indent="0">
              <a:buNone/>
              <a:defRPr sz="1800"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2</a:t>
            </a:r>
          </a:p>
        </p:txBody>
      </p:sp>
      <p:sp>
        <p:nvSpPr>
          <p:cNvPr id="47" name="Textplatzhalter 26">
            <a:extLst>
              <a:ext uri="{FF2B5EF4-FFF2-40B4-BE49-F238E27FC236}">
                <a16:creationId xmlns:a16="http://schemas.microsoft.com/office/drawing/2014/main" id="{6B1D9B35-9500-C491-CCC4-9F9EAD7D5C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6000" y="3021013"/>
            <a:ext cx="539750" cy="332399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180000" indent="0">
              <a:buNone/>
              <a:defRPr sz="2400"/>
            </a:lvl2pPr>
            <a:lvl3pPr marL="360000" indent="0">
              <a:buNone/>
              <a:defRPr sz="2400"/>
            </a:lvl3pPr>
            <a:lvl4pPr marL="540000" indent="0">
              <a:buNone/>
              <a:defRPr sz="2400"/>
            </a:lvl4pPr>
            <a:lvl5pPr marL="720000" indent="0">
              <a:buNone/>
              <a:defRPr sz="2400"/>
            </a:lvl5pPr>
          </a:lstStyle>
          <a:p>
            <a:pPr lvl="0"/>
            <a:r>
              <a:rPr lang="de-DE"/>
              <a:t>03</a:t>
            </a:r>
          </a:p>
        </p:txBody>
      </p:sp>
      <p:sp>
        <p:nvSpPr>
          <p:cNvPr id="48" name="Textplatzhalter 33">
            <a:extLst>
              <a:ext uri="{FF2B5EF4-FFF2-40B4-BE49-F238E27FC236}">
                <a16:creationId xmlns:a16="http://schemas.microsoft.com/office/drawing/2014/main" id="{6336A57C-62C6-BE45-60AE-5A1A19EB43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32600" y="3021013"/>
            <a:ext cx="4772025" cy="3323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 marL="180000" indent="0">
              <a:buNone/>
              <a:defRPr sz="1800"/>
            </a:lvl2pPr>
            <a:lvl3pPr marL="360000" indent="0">
              <a:buNone/>
              <a:defRPr sz="1800"/>
            </a:lvl3pPr>
            <a:lvl4pPr marL="540000" indent="0">
              <a:buNone/>
              <a:defRPr sz="1800"/>
            </a:lvl4pPr>
            <a:lvl5pPr marL="720000" indent="0">
              <a:buNone/>
              <a:defRPr sz="1800"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3</a:t>
            </a:r>
          </a:p>
        </p:txBody>
      </p:sp>
      <p:sp>
        <p:nvSpPr>
          <p:cNvPr id="49" name="Textplatzhalter 26">
            <a:extLst>
              <a:ext uri="{FF2B5EF4-FFF2-40B4-BE49-F238E27FC236}">
                <a16:creationId xmlns:a16="http://schemas.microsoft.com/office/drawing/2014/main" id="{E2152F97-2B63-C4BE-9AFB-255392B36E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0" y="3681413"/>
            <a:ext cx="539750" cy="332399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180000" indent="0">
              <a:buNone/>
              <a:defRPr sz="2400"/>
            </a:lvl2pPr>
            <a:lvl3pPr marL="360000" indent="0">
              <a:buNone/>
              <a:defRPr sz="2400"/>
            </a:lvl3pPr>
            <a:lvl4pPr marL="540000" indent="0">
              <a:buNone/>
              <a:defRPr sz="2400"/>
            </a:lvl4pPr>
            <a:lvl5pPr marL="720000" indent="0">
              <a:buNone/>
              <a:defRPr sz="2400"/>
            </a:lvl5pPr>
          </a:lstStyle>
          <a:p>
            <a:pPr lvl="0"/>
            <a:r>
              <a:rPr lang="de-DE"/>
              <a:t>04</a:t>
            </a:r>
          </a:p>
        </p:txBody>
      </p:sp>
      <p:sp>
        <p:nvSpPr>
          <p:cNvPr id="50" name="Textplatzhalter 33">
            <a:extLst>
              <a:ext uri="{FF2B5EF4-FFF2-40B4-BE49-F238E27FC236}">
                <a16:creationId xmlns:a16="http://schemas.microsoft.com/office/drawing/2014/main" id="{5EF4A29E-6822-FCB8-1B83-622FE0E8CB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32600" y="3681413"/>
            <a:ext cx="4772025" cy="3323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 marL="180000" indent="0">
              <a:buNone/>
              <a:defRPr sz="1800"/>
            </a:lvl2pPr>
            <a:lvl3pPr marL="360000" indent="0">
              <a:buNone/>
              <a:defRPr sz="1800"/>
            </a:lvl3pPr>
            <a:lvl4pPr marL="540000" indent="0">
              <a:buNone/>
              <a:defRPr sz="1800"/>
            </a:lvl4pPr>
            <a:lvl5pPr marL="720000" indent="0">
              <a:buNone/>
              <a:defRPr sz="1800"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4</a:t>
            </a:r>
          </a:p>
        </p:txBody>
      </p:sp>
      <p:sp>
        <p:nvSpPr>
          <p:cNvPr id="51" name="Textplatzhalter 26">
            <a:extLst>
              <a:ext uri="{FF2B5EF4-FFF2-40B4-BE49-F238E27FC236}">
                <a16:creationId xmlns:a16="http://schemas.microsoft.com/office/drawing/2014/main" id="{2A263963-C526-3DFF-8309-3F70710356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6000" y="4341813"/>
            <a:ext cx="539750" cy="332399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180000" indent="0">
              <a:buNone/>
              <a:defRPr sz="2400"/>
            </a:lvl2pPr>
            <a:lvl3pPr marL="360000" indent="0">
              <a:buNone/>
              <a:defRPr sz="2400"/>
            </a:lvl3pPr>
            <a:lvl4pPr marL="540000" indent="0">
              <a:buNone/>
              <a:defRPr sz="2400"/>
            </a:lvl4pPr>
            <a:lvl5pPr marL="720000" indent="0">
              <a:buNone/>
              <a:defRPr sz="2400"/>
            </a:lvl5pPr>
          </a:lstStyle>
          <a:p>
            <a:pPr lvl="0"/>
            <a:r>
              <a:rPr lang="de-DE"/>
              <a:t>05</a:t>
            </a:r>
          </a:p>
        </p:txBody>
      </p:sp>
      <p:sp>
        <p:nvSpPr>
          <p:cNvPr id="52" name="Textplatzhalter 33">
            <a:extLst>
              <a:ext uri="{FF2B5EF4-FFF2-40B4-BE49-F238E27FC236}">
                <a16:creationId xmlns:a16="http://schemas.microsoft.com/office/drawing/2014/main" id="{ADBDFDFE-C62F-2413-AB50-AF719CB5581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2600" y="4341813"/>
            <a:ext cx="4772025" cy="3323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 marL="180000" indent="0">
              <a:buNone/>
              <a:defRPr sz="1800"/>
            </a:lvl2pPr>
            <a:lvl3pPr marL="360000" indent="0">
              <a:buNone/>
              <a:defRPr sz="1800"/>
            </a:lvl3pPr>
            <a:lvl4pPr marL="540000" indent="0">
              <a:buNone/>
              <a:defRPr sz="1800"/>
            </a:lvl4pPr>
            <a:lvl5pPr marL="720000" indent="0">
              <a:buNone/>
              <a:defRPr sz="1800"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5</a:t>
            </a:r>
          </a:p>
        </p:txBody>
      </p:sp>
      <p:sp>
        <p:nvSpPr>
          <p:cNvPr id="53" name="Textplatzhalter 26">
            <a:extLst>
              <a:ext uri="{FF2B5EF4-FFF2-40B4-BE49-F238E27FC236}">
                <a16:creationId xmlns:a16="http://schemas.microsoft.com/office/drawing/2014/main" id="{1C0EF00F-C5C3-8E7B-B013-0EED1BD79A7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5002213"/>
            <a:ext cx="539750" cy="332399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180000" indent="0">
              <a:buNone/>
              <a:defRPr sz="2400"/>
            </a:lvl2pPr>
            <a:lvl3pPr marL="360000" indent="0">
              <a:buNone/>
              <a:defRPr sz="2400"/>
            </a:lvl3pPr>
            <a:lvl4pPr marL="540000" indent="0">
              <a:buNone/>
              <a:defRPr sz="2400"/>
            </a:lvl4pPr>
            <a:lvl5pPr marL="720000" indent="0">
              <a:buNone/>
              <a:defRPr sz="2400"/>
            </a:lvl5pPr>
          </a:lstStyle>
          <a:p>
            <a:pPr lvl="0"/>
            <a:r>
              <a:rPr lang="de-DE"/>
              <a:t>06</a:t>
            </a:r>
          </a:p>
        </p:txBody>
      </p:sp>
      <p:sp>
        <p:nvSpPr>
          <p:cNvPr id="54" name="Textplatzhalter 33">
            <a:extLst>
              <a:ext uri="{FF2B5EF4-FFF2-40B4-BE49-F238E27FC236}">
                <a16:creationId xmlns:a16="http://schemas.microsoft.com/office/drawing/2014/main" id="{782539F6-56C0-95E1-EF3B-303A99190D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32600" y="5002213"/>
            <a:ext cx="4772025" cy="3323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 marL="180000" indent="0">
              <a:buNone/>
              <a:defRPr sz="1800"/>
            </a:lvl2pPr>
            <a:lvl3pPr marL="360000" indent="0">
              <a:buNone/>
              <a:defRPr sz="1800"/>
            </a:lvl3pPr>
            <a:lvl4pPr marL="540000" indent="0">
              <a:buNone/>
              <a:defRPr sz="1800"/>
            </a:lvl4pPr>
            <a:lvl5pPr marL="720000" indent="0">
              <a:buNone/>
              <a:defRPr sz="1800"/>
            </a:lvl5pPr>
          </a:lstStyle>
          <a:p>
            <a:pPr lvl="0"/>
            <a:r>
              <a:rPr lang="de-DE" err="1"/>
              <a:t>Agendapunkt</a:t>
            </a:r>
            <a:r>
              <a:rPr lang="de-DE"/>
              <a:t> 6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17A9A9-FEF6-587D-20BF-A9E8A9DAE5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6A46BC-2416-F108-3CF4-7FC9980E06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5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&amp; Bild Shieldcontai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5E9349-07AE-CD01-1D8C-D540F5070D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7375" y="1700213"/>
            <a:ext cx="5508625" cy="4068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Bildplatzhalter 12">
            <a:extLst>
              <a:ext uri="{FF2B5EF4-FFF2-40B4-BE49-F238E27FC236}">
                <a16:creationId xmlns:a16="http://schemas.microsoft.com/office/drawing/2014/main" id="{BA9DE6AA-08EB-830B-A0B4-BFE225968F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09506" y="507779"/>
            <a:ext cx="4530757" cy="5696634"/>
          </a:xfrm>
          <a:custGeom>
            <a:avLst/>
            <a:gdLst>
              <a:gd name="connsiteX0" fmla="*/ 981276 w 4530757"/>
              <a:gd name="connsiteY0" fmla="*/ 166 h 5696634"/>
              <a:gd name="connsiteX1" fmla="*/ 1101367 w 4530757"/>
              <a:gd name="connsiteY1" fmla="*/ 29498 h 5696634"/>
              <a:gd name="connsiteX2" fmla="*/ 4073750 w 4530757"/>
              <a:gd name="connsiteY2" fmla="*/ 1749411 h 5696634"/>
              <a:gd name="connsiteX3" fmla="*/ 4530757 w 4530757"/>
              <a:gd name="connsiteY3" fmla="*/ 2542424 h 5696634"/>
              <a:gd name="connsiteX4" fmla="*/ 4073750 w 4530757"/>
              <a:gd name="connsiteY4" fmla="*/ 3335425 h 5696634"/>
              <a:gd name="connsiteX5" fmla="*/ 0 w 4530757"/>
              <a:gd name="connsiteY5" fmla="*/ 5696634 h 5696634"/>
              <a:gd name="connsiteX6" fmla="*/ 0 w 4530757"/>
              <a:gd name="connsiteY6" fmla="*/ 4638876 h 5696634"/>
              <a:gd name="connsiteX7" fmla="*/ 3614281 w 4530757"/>
              <a:gd name="connsiteY7" fmla="*/ 2546722 h 5696634"/>
              <a:gd name="connsiteX8" fmla="*/ 1671393 w 4530757"/>
              <a:gd name="connsiteY8" fmla="*/ 1422637 h 5696634"/>
              <a:gd name="connsiteX9" fmla="*/ 1671393 w 4530757"/>
              <a:gd name="connsiteY9" fmla="*/ 3011714 h 5696634"/>
              <a:gd name="connsiteX10" fmla="*/ 757378 w 4530757"/>
              <a:gd name="connsiteY10" fmla="*/ 3540583 h 5696634"/>
              <a:gd name="connsiteX11" fmla="*/ 757378 w 4530757"/>
              <a:gd name="connsiteY11" fmla="*/ 232206 h 5696634"/>
              <a:gd name="connsiteX12" fmla="*/ 870397 w 4530757"/>
              <a:gd name="connsiteY12" fmla="*/ 34409 h 5696634"/>
              <a:gd name="connsiteX13" fmla="*/ 981276 w 4530757"/>
              <a:gd name="connsiteY13" fmla="*/ 166 h 569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30757" h="5696634">
                <a:moveTo>
                  <a:pt x="981276" y="166"/>
                </a:moveTo>
                <a:cubicBezTo>
                  <a:pt x="1020743" y="-1368"/>
                  <a:pt x="1061745" y="7694"/>
                  <a:pt x="1101367" y="29498"/>
                </a:cubicBezTo>
                <a:lnTo>
                  <a:pt x="4073750" y="1749411"/>
                </a:lnTo>
                <a:cubicBezTo>
                  <a:pt x="4302248" y="1880247"/>
                  <a:pt x="4530757" y="2167721"/>
                  <a:pt x="4530757" y="2542424"/>
                </a:cubicBezTo>
                <a:cubicBezTo>
                  <a:pt x="4530757" y="2917115"/>
                  <a:pt x="4302248" y="3204589"/>
                  <a:pt x="4073750" y="3335425"/>
                </a:cubicBezTo>
                <a:lnTo>
                  <a:pt x="0" y="5696634"/>
                </a:lnTo>
                <a:lnTo>
                  <a:pt x="0" y="4638876"/>
                </a:lnTo>
                <a:lnTo>
                  <a:pt x="3614281" y="2546722"/>
                </a:lnTo>
                <a:lnTo>
                  <a:pt x="1671393" y="1422637"/>
                </a:lnTo>
                <a:lnTo>
                  <a:pt x="1671393" y="3011714"/>
                </a:lnTo>
                <a:lnTo>
                  <a:pt x="757378" y="3540583"/>
                </a:lnTo>
                <a:lnTo>
                  <a:pt x="757378" y="232206"/>
                </a:lnTo>
                <a:cubicBezTo>
                  <a:pt x="757378" y="149889"/>
                  <a:pt x="798536" y="75567"/>
                  <a:pt x="870397" y="34409"/>
                </a:cubicBezTo>
                <a:cubicBezTo>
                  <a:pt x="903877" y="13830"/>
                  <a:pt x="941809" y="1700"/>
                  <a:pt x="981276" y="166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Auf Symbol klicken, um Bild einzufügen</a:t>
            </a:r>
          </a:p>
        </p:txBody>
      </p:sp>
      <p:sp>
        <p:nvSpPr>
          <p:cNvPr id="9" name="Freihandform: Form 3">
            <a:extLst>
              <a:ext uri="{FF2B5EF4-FFF2-40B4-BE49-F238E27FC236}">
                <a16:creationId xmlns:a16="http://schemas.microsoft.com/office/drawing/2014/main" id="{FE094A49-6DA0-4BFD-F082-9DB229D1D22A}"/>
              </a:ext>
            </a:extLst>
          </p:cNvPr>
          <p:cNvSpPr/>
          <p:nvPr userDrawn="1"/>
        </p:nvSpPr>
        <p:spPr>
          <a:xfrm flipH="1">
            <a:off x="5855748" y="3973596"/>
            <a:ext cx="6336252" cy="2884404"/>
          </a:xfrm>
          <a:custGeom>
            <a:avLst/>
            <a:gdLst>
              <a:gd name="connsiteX0" fmla="*/ 761659 w 6336252"/>
              <a:gd name="connsiteY0" fmla="*/ 155 h 2884404"/>
              <a:gd name="connsiteX1" fmla="*/ 7585 w 6336252"/>
              <a:gd name="connsiteY1" fmla="*/ 300270 h 2884404"/>
              <a:gd name="connsiteX2" fmla="*/ 0 w 6336252"/>
              <a:gd name="connsiteY2" fmla="*/ 308768 h 2884404"/>
              <a:gd name="connsiteX3" fmla="*/ 0 w 6336252"/>
              <a:gd name="connsiteY3" fmla="*/ 2884404 h 2884404"/>
              <a:gd name="connsiteX4" fmla="*/ 6336252 w 6336252"/>
              <a:gd name="connsiteY4" fmla="*/ 2884404 h 2884404"/>
              <a:gd name="connsiteX5" fmla="*/ 1328770 w 6336252"/>
              <a:gd name="connsiteY5" fmla="*/ 141430 h 2884404"/>
              <a:gd name="connsiteX6" fmla="*/ 761659 w 6336252"/>
              <a:gd name="connsiteY6" fmla="*/ 155 h 288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36252" h="2884404">
                <a:moveTo>
                  <a:pt x="761659" y="155"/>
                </a:moveTo>
                <a:cubicBezTo>
                  <a:pt x="478089" y="4848"/>
                  <a:pt x="207390" y="115477"/>
                  <a:pt x="7585" y="300270"/>
                </a:cubicBezTo>
                <a:lnTo>
                  <a:pt x="0" y="308768"/>
                </a:lnTo>
                <a:lnTo>
                  <a:pt x="0" y="2884404"/>
                </a:lnTo>
                <a:lnTo>
                  <a:pt x="6336252" y="2884404"/>
                </a:lnTo>
                <a:lnTo>
                  <a:pt x="1328770" y="141430"/>
                </a:lnTo>
                <a:cubicBezTo>
                  <a:pt x="1145473" y="40980"/>
                  <a:pt x="950706" y="-2974"/>
                  <a:pt x="761659" y="155"/>
                </a:cubicBezTo>
                <a:close/>
              </a:path>
            </a:pathLst>
          </a:custGeom>
          <a:solidFill>
            <a:schemeClr val="accent2"/>
          </a:solidFill>
          <a:ln w="1868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0" name="Grafik 6">
            <a:extLst>
              <a:ext uri="{FF2B5EF4-FFF2-40B4-BE49-F238E27FC236}">
                <a16:creationId xmlns:a16="http://schemas.microsoft.com/office/drawing/2014/main" id="{95DA8400-9DC9-63A6-CBF0-E91EE89630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4300" y="4865417"/>
            <a:ext cx="3211513" cy="221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85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halt &amp;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4A22D037-4F32-9DDF-ECD2-C7C071F2E09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56190" y="1101515"/>
            <a:ext cx="6235813" cy="5756487"/>
          </a:xfrm>
          <a:custGeom>
            <a:avLst/>
            <a:gdLst>
              <a:gd name="connsiteX0" fmla="*/ 6235813 w 6235813"/>
              <a:gd name="connsiteY0" fmla="*/ 0 h 5756487"/>
              <a:gd name="connsiteX1" fmla="*/ 6235813 w 6235813"/>
              <a:gd name="connsiteY1" fmla="*/ 5756487 h 5756487"/>
              <a:gd name="connsiteX2" fmla="*/ 1391560 w 6235813"/>
              <a:gd name="connsiteY2" fmla="*/ 5756487 h 5756487"/>
              <a:gd name="connsiteX3" fmla="*/ 1258516 w 6235813"/>
              <a:gd name="connsiteY3" fmla="*/ 5679569 h 5756487"/>
              <a:gd name="connsiteX4" fmla="*/ 579627 w 6235813"/>
              <a:gd name="connsiteY4" fmla="*/ 5287076 h 5756487"/>
              <a:gd name="connsiteX5" fmla="*/ 579627 w 6235813"/>
              <a:gd name="connsiteY5" fmla="*/ 3270068 h 5756487"/>
              <a:gd name="connsiteX6" fmla="*/ 6182720 w 6235813"/>
              <a:gd name="connsiteY6" fmla="*/ 30696 h 575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35813" h="5756487">
                <a:moveTo>
                  <a:pt x="6235813" y="0"/>
                </a:moveTo>
                <a:lnTo>
                  <a:pt x="6235813" y="5756487"/>
                </a:lnTo>
                <a:lnTo>
                  <a:pt x="1391560" y="5756487"/>
                </a:lnTo>
                <a:lnTo>
                  <a:pt x="1258516" y="5679569"/>
                </a:lnTo>
                <a:cubicBezTo>
                  <a:pt x="579627" y="5287076"/>
                  <a:pt x="579627" y="5287076"/>
                  <a:pt x="579627" y="5287076"/>
                </a:cubicBezTo>
                <a:cubicBezTo>
                  <a:pt x="-193208" y="4840509"/>
                  <a:pt x="-193208" y="3716641"/>
                  <a:pt x="579627" y="3270068"/>
                </a:cubicBezTo>
                <a:cubicBezTo>
                  <a:pt x="3669324" y="1483791"/>
                  <a:pt x="5310725" y="534831"/>
                  <a:pt x="6182720" y="30696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601A3EDD-6B40-60EE-F480-7B04893DF79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7375" y="1700214"/>
            <a:ext cx="5508625" cy="27574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platzhalter 189">
            <a:extLst>
              <a:ext uri="{FF2B5EF4-FFF2-40B4-BE49-F238E27FC236}">
                <a16:creationId xmlns:a16="http://schemas.microsoft.com/office/drawing/2014/main" id="{64847398-EBF0-5B1B-B1AB-369A89CB08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26642988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&amp;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AD090597-57B1-5A02-BD2C-DD095DE4E3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350236"/>
            <a:ext cx="5988818" cy="5507764"/>
          </a:xfrm>
          <a:custGeom>
            <a:avLst/>
            <a:gdLst>
              <a:gd name="connsiteX0" fmla="*/ 0 w 5988818"/>
              <a:gd name="connsiteY0" fmla="*/ 0 h 5507764"/>
              <a:gd name="connsiteX1" fmla="*/ 46371 w 5988818"/>
              <a:gd name="connsiteY1" fmla="*/ 26809 h 5507764"/>
              <a:gd name="connsiteX2" fmla="*/ 5458269 w 5988818"/>
              <a:gd name="connsiteY2" fmla="*/ 3155642 h 5507764"/>
              <a:gd name="connsiteX3" fmla="*/ 5458269 w 5988818"/>
              <a:gd name="connsiteY3" fmla="*/ 5001881 h 5507764"/>
              <a:gd name="connsiteX4" fmla="*/ 4704105 w 5988818"/>
              <a:gd name="connsiteY4" fmla="*/ 5437893 h 5507764"/>
              <a:gd name="connsiteX5" fmla="*/ 4583249 w 5988818"/>
              <a:gd name="connsiteY5" fmla="*/ 5507764 h 5507764"/>
              <a:gd name="connsiteX6" fmla="*/ 0 w 5988818"/>
              <a:gd name="connsiteY6" fmla="*/ 5507764 h 5507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8818" h="5507764">
                <a:moveTo>
                  <a:pt x="0" y="0"/>
                </a:moveTo>
                <a:lnTo>
                  <a:pt x="46371" y="26809"/>
                </a:lnTo>
                <a:cubicBezTo>
                  <a:pt x="750637" y="433974"/>
                  <a:pt x="2253072" y="1302591"/>
                  <a:pt x="5458269" y="3155642"/>
                </a:cubicBezTo>
                <a:cubicBezTo>
                  <a:pt x="6165668" y="3564405"/>
                  <a:pt x="6165668" y="4593121"/>
                  <a:pt x="5458269" y="5001881"/>
                </a:cubicBezTo>
                <a:cubicBezTo>
                  <a:pt x="5458269" y="5001881"/>
                  <a:pt x="5458269" y="5001881"/>
                  <a:pt x="4704105" y="5437893"/>
                </a:cubicBezTo>
                <a:lnTo>
                  <a:pt x="4583249" y="5507764"/>
                </a:lnTo>
                <a:lnTo>
                  <a:pt x="0" y="5507764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7AEC118-437F-B8A9-3B45-A06161C71AD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096000" y="1700213"/>
            <a:ext cx="5508625" cy="4068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93475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&amp; Bild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B2FEE3DF-FDA3-1541-C484-ABACCB184AD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11882" y="0"/>
            <a:ext cx="4780118" cy="4387082"/>
          </a:xfrm>
          <a:custGeom>
            <a:avLst/>
            <a:gdLst>
              <a:gd name="connsiteX0" fmla="*/ 4191421 w 4780118"/>
              <a:gd name="connsiteY0" fmla="*/ 416816 h 4387082"/>
              <a:gd name="connsiteX1" fmla="*/ 4181777 w 4780118"/>
              <a:gd name="connsiteY1" fmla="*/ 431281 h 4387082"/>
              <a:gd name="connsiteX2" fmla="*/ 4181777 w 4780118"/>
              <a:gd name="connsiteY2" fmla="*/ 686829 h 4387082"/>
              <a:gd name="connsiteX3" fmla="*/ 4254103 w 4780118"/>
              <a:gd name="connsiteY3" fmla="*/ 645845 h 4387082"/>
              <a:gd name="connsiteX4" fmla="*/ 4254103 w 4780118"/>
              <a:gd name="connsiteY4" fmla="*/ 522892 h 4387082"/>
              <a:gd name="connsiteX5" fmla="*/ 4403575 w 4780118"/>
              <a:gd name="connsiteY5" fmla="*/ 609683 h 4387082"/>
              <a:gd name="connsiteX6" fmla="*/ 4123918 w 4780118"/>
              <a:gd name="connsiteY6" fmla="*/ 771209 h 4387082"/>
              <a:gd name="connsiteX7" fmla="*/ 4123918 w 4780118"/>
              <a:gd name="connsiteY7" fmla="*/ 853177 h 4387082"/>
              <a:gd name="connsiteX8" fmla="*/ 4437326 w 4780118"/>
              <a:gd name="connsiteY8" fmla="*/ 672365 h 4387082"/>
              <a:gd name="connsiteX9" fmla="*/ 4473489 w 4780118"/>
              <a:gd name="connsiteY9" fmla="*/ 609683 h 4387082"/>
              <a:gd name="connsiteX10" fmla="*/ 4437326 w 4780118"/>
              <a:gd name="connsiteY10" fmla="*/ 549412 h 4387082"/>
              <a:gd name="connsiteX11" fmla="*/ 4208297 w 4780118"/>
              <a:gd name="connsiteY11" fmla="*/ 416816 h 4387082"/>
              <a:gd name="connsiteX12" fmla="*/ 4191421 w 4780118"/>
              <a:gd name="connsiteY12" fmla="*/ 416816 h 4387082"/>
              <a:gd name="connsiteX13" fmla="*/ 1141735 w 4780118"/>
              <a:gd name="connsiteY13" fmla="*/ 0 h 4387082"/>
              <a:gd name="connsiteX14" fmla="*/ 4780118 w 4780118"/>
              <a:gd name="connsiteY14" fmla="*/ 0 h 4387082"/>
              <a:gd name="connsiteX15" fmla="*/ 4780118 w 4780118"/>
              <a:gd name="connsiteY15" fmla="*/ 4387082 h 4387082"/>
              <a:gd name="connsiteX16" fmla="*/ 4701336 w 4780118"/>
              <a:gd name="connsiteY16" fmla="*/ 4341535 h 4387082"/>
              <a:gd name="connsiteX17" fmla="*/ 414631 w 4780118"/>
              <a:gd name="connsiteY17" fmla="*/ 1863219 h 4387082"/>
              <a:gd name="connsiteX18" fmla="*/ 414631 w 4780118"/>
              <a:gd name="connsiteY18" fmla="*/ 420368 h 4387082"/>
              <a:gd name="connsiteX19" fmla="*/ 1121925 w 4780118"/>
              <a:gd name="connsiteY19" fmla="*/ 11453 h 4387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80118" h="4387082">
                <a:moveTo>
                  <a:pt x="4191421" y="416816"/>
                </a:moveTo>
                <a:cubicBezTo>
                  <a:pt x="4186599" y="419226"/>
                  <a:pt x="4181777" y="426459"/>
                  <a:pt x="4181777" y="431281"/>
                </a:cubicBezTo>
                <a:lnTo>
                  <a:pt x="4181777" y="686829"/>
                </a:lnTo>
                <a:lnTo>
                  <a:pt x="4254103" y="645845"/>
                </a:lnTo>
                <a:lnTo>
                  <a:pt x="4254103" y="522892"/>
                </a:lnTo>
                <a:lnTo>
                  <a:pt x="4403575" y="609683"/>
                </a:lnTo>
                <a:lnTo>
                  <a:pt x="4123918" y="771209"/>
                </a:lnTo>
                <a:lnTo>
                  <a:pt x="4123918" y="853177"/>
                </a:lnTo>
                <a:lnTo>
                  <a:pt x="4437326" y="672365"/>
                </a:lnTo>
                <a:cubicBezTo>
                  <a:pt x="4454203" y="660310"/>
                  <a:pt x="4473489" y="641023"/>
                  <a:pt x="4473489" y="609683"/>
                </a:cubicBezTo>
                <a:cubicBezTo>
                  <a:pt x="4473489" y="580752"/>
                  <a:pt x="4454203" y="559055"/>
                  <a:pt x="4437326" y="549412"/>
                </a:cubicBezTo>
                <a:lnTo>
                  <a:pt x="4208297" y="416816"/>
                </a:lnTo>
                <a:cubicBezTo>
                  <a:pt x="4203475" y="414405"/>
                  <a:pt x="4196242" y="414405"/>
                  <a:pt x="4191421" y="416816"/>
                </a:cubicBezTo>
                <a:close/>
                <a:moveTo>
                  <a:pt x="1141735" y="0"/>
                </a:moveTo>
                <a:lnTo>
                  <a:pt x="4780118" y="0"/>
                </a:lnTo>
                <a:lnTo>
                  <a:pt x="4780118" y="4387082"/>
                </a:lnTo>
                <a:lnTo>
                  <a:pt x="4701336" y="4341535"/>
                </a:lnTo>
                <a:cubicBezTo>
                  <a:pt x="414631" y="1863219"/>
                  <a:pt x="414631" y="1863219"/>
                  <a:pt x="414631" y="1863219"/>
                </a:cubicBezTo>
                <a:cubicBezTo>
                  <a:pt x="-138210" y="1543770"/>
                  <a:pt x="-138210" y="739820"/>
                  <a:pt x="414631" y="420368"/>
                </a:cubicBezTo>
                <a:cubicBezTo>
                  <a:pt x="663278" y="276616"/>
                  <a:pt x="898812" y="140444"/>
                  <a:pt x="1121925" y="11453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817EDB80-E405-E3D8-FB7E-F25A3FFCF9C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7375" y="1700213"/>
            <a:ext cx="5508625" cy="40562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77243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rnaussage Shield Bildcontai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420250AA-4FF2-29B3-5427-62DA8D53C9A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776869" y="504908"/>
            <a:ext cx="4652472" cy="5849671"/>
          </a:xfrm>
          <a:custGeom>
            <a:avLst/>
            <a:gdLst>
              <a:gd name="connsiteX0" fmla="*/ 1007637 w 4652472"/>
              <a:gd name="connsiteY0" fmla="*/ 171 h 5849671"/>
              <a:gd name="connsiteX1" fmla="*/ 1130954 w 4652472"/>
              <a:gd name="connsiteY1" fmla="*/ 30291 h 5849671"/>
              <a:gd name="connsiteX2" fmla="*/ 4183188 w 4652472"/>
              <a:gd name="connsiteY2" fmla="*/ 1796409 h 5849671"/>
              <a:gd name="connsiteX3" fmla="*/ 4652472 w 4652472"/>
              <a:gd name="connsiteY3" fmla="*/ 2610725 h 5849671"/>
              <a:gd name="connsiteX4" fmla="*/ 4183188 w 4652472"/>
              <a:gd name="connsiteY4" fmla="*/ 3425029 h 5849671"/>
              <a:gd name="connsiteX5" fmla="*/ 0 w 4652472"/>
              <a:gd name="connsiteY5" fmla="*/ 5849671 h 5849671"/>
              <a:gd name="connsiteX6" fmla="*/ 0 w 4652472"/>
              <a:gd name="connsiteY6" fmla="*/ 4763497 h 5849671"/>
              <a:gd name="connsiteX7" fmla="*/ 3711376 w 4652472"/>
              <a:gd name="connsiteY7" fmla="*/ 2615139 h 5849671"/>
              <a:gd name="connsiteX8" fmla="*/ 1716294 w 4652472"/>
              <a:gd name="connsiteY8" fmla="*/ 1460856 h 5849671"/>
              <a:gd name="connsiteX9" fmla="*/ 1716294 w 4652472"/>
              <a:gd name="connsiteY9" fmla="*/ 3092623 h 5849671"/>
              <a:gd name="connsiteX10" fmla="*/ 777724 w 4652472"/>
              <a:gd name="connsiteY10" fmla="*/ 3635699 h 5849671"/>
              <a:gd name="connsiteX11" fmla="*/ 777724 w 4652472"/>
              <a:gd name="connsiteY11" fmla="*/ 238445 h 5849671"/>
              <a:gd name="connsiteX12" fmla="*/ 893779 w 4652472"/>
              <a:gd name="connsiteY12" fmla="*/ 35335 h 5849671"/>
              <a:gd name="connsiteX13" fmla="*/ 1007637 w 4652472"/>
              <a:gd name="connsiteY13" fmla="*/ 171 h 5849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52472" h="5849671">
                <a:moveTo>
                  <a:pt x="1007637" y="171"/>
                </a:moveTo>
                <a:cubicBezTo>
                  <a:pt x="1048164" y="-1404"/>
                  <a:pt x="1090268" y="7901"/>
                  <a:pt x="1130954" y="30291"/>
                </a:cubicBezTo>
                <a:lnTo>
                  <a:pt x="4183188" y="1796409"/>
                </a:lnTo>
                <a:cubicBezTo>
                  <a:pt x="4417825" y="1930760"/>
                  <a:pt x="4652472" y="2225957"/>
                  <a:pt x="4652472" y="2610725"/>
                </a:cubicBezTo>
                <a:cubicBezTo>
                  <a:pt x="4652472" y="2995482"/>
                  <a:pt x="4417825" y="3290679"/>
                  <a:pt x="4183188" y="3425029"/>
                </a:cubicBezTo>
                <a:lnTo>
                  <a:pt x="0" y="5849671"/>
                </a:lnTo>
                <a:lnTo>
                  <a:pt x="0" y="4763497"/>
                </a:lnTo>
                <a:lnTo>
                  <a:pt x="3711376" y="2615139"/>
                </a:lnTo>
                <a:lnTo>
                  <a:pt x="1716294" y="1460856"/>
                </a:lnTo>
                <a:lnTo>
                  <a:pt x="1716294" y="3092623"/>
                </a:lnTo>
                <a:lnTo>
                  <a:pt x="777724" y="3635699"/>
                </a:lnTo>
                <a:lnTo>
                  <a:pt x="777724" y="238445"/>
                </a:lnTo>
                <a:cubicBezTo>
                  <a:pt x="777724" y="153917"/>
                  <a:pt x="819988" y="77598"/>
                  <a:pt x="893779" y="35335"/>
                </a:cubicBezTo>
                <a:cubicBezTo>
                  <a:pt x="928159" y="14203"/>
                  <a:pt x="967110" y="1747"/>
                  <a:pt x="1007637" y="171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FCAD9A-E9FC-6F27-E1C4-8DF68471C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860550"/>
            <a:ext cx="11017250" cy="73866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lang="de-DE" sz="4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de-DE"/>
              <a:t>Kernaussage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DC1DE27-3D01-533A-AD08-900328244985}"/>
              </a:ext>
            </a:extLst>
          </p:cNvPr>
          <p:cNvSpPr/>
          <p:nvPr userDrawn="1"/>
        </p:nvSpPr>
        <p:spPr bwMode="invGray"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tx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1CB714-3AA5-3788-F3A0-8F06D61A14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31290C-247C-6F1B-BFB5-412D044F3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A41E9AE-AF77-2825-EF26-79E34B5650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269" y="5731325"/>
            <a:ext cx="1273968" cy="118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338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rnaussage Shie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82FEB00-2FB5-AA5F-0E38-AA6F619AE7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4220" y="503422"/>
            <a:ext cx="4652601" cy="5853272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BB2F2766-135C-346F-4C45-851E4FBFFF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860550"/>
            <a:ext cx="11017250" cy="73866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lang="de-DE" sz="4800" b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spcBef>
                <a:spcPts val="600"/>
              </a:spcBef>
              <a:buFont typeface="Arial" panose="020B0604020202020204" pitchFamily="34" charset="0"/>
            </a:pPr>
            <a:r>
              <a:rPr lang="de-DE"/>
              <a:t>Kernaussage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DC1DE27-3D01-533A-AD08-900328244985}"/>
              </a:ext>
            </a:extLst>
          </p:cNvPr>
          <p:cNvSpPr/>
          <p:nvPr userDrawn="1"/>
        </p:nvSpPr>
        <p:spPr bwMode="invGray"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tx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1CB714-3AA5-3788-F3A0-8F06D61A14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31290C-247C-6F1B-BFB5-412D044F3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C296EE-153F-8EC6-FD38-B71F536583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2269" y="5731325"/>
            <a:ext cx="1273968" cy="118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49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&amp; Fläche Grün links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>
                <a:solidFill>
                  <a:schemeClr val="bg1"/>
                </a:solidFill>
              </a:defRPr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reihandform: Form 37">
            <a:extLst>
              <a:ext uri="{FF2B5EF4-FFF2-40B4-BE49-F238E27FC236}">
                <a16:creationId xmlns:a16="http://schemas.microsoft.com/office/drawing/2014/main" id="{B0DEE9B6-22B8-6210-8791-9721C5B3C3D4}"/>
              </a:ext>
            </a:extLst>
          </p:cNvPr>
          <p:cNvSpPr>
            <a:spLocks/>
          </p:cNvSpPr>
          <p:nvPr userDrawn="1"/>
        </p:nvSpPr>
        <p:spPr bwMode="gray">
          <a:xfrm rot="10800000">
            <a:off x="5128190" y="0"/>
            <a:ext cx="7063810" cy="6859228"/>
          </a:xfrm>
          <a:custGeom>
            <a:avLst/>
            <a:gdLst>
              <a:gd name="connsiteX0" fmla="*/ 2912285 w 7060713"/>
              <a:gd name="connsiteY0" fmla="*/ 6859224 h 6859224"/>
              <a:gd name="connsiteX1" fmla="*/ 0 w 7060713"/>
              <a:gd name="connsiteY1" fmla="*/ 6859224 h 6859224"/>
              <a:gd name="connsiteX2" fmla="*/ 0 w 7060713"/>
              <a:gd name="connsiteY2" fmla="*/ 0 h 6859224"/>
              <a:gd name="connsiteX3" fmla="*/ 2958023 w 7060713"/>
              <a:gd name="connsiteY3" fmla="*/ 0 h 6859224"/>
              <a:gd name="connsiteX4" fmla="*/ 6165939 w 7060713"/>
              <a:gd name="connsiteY4" fmla="*/ 1859695 h 6859224"/>
              <a:gd name="connsiteX5" fmla="*/ 6165939 w 7060713"/>
              <a:gd name="connsiteY5" fmla="*/ 4973020 h 685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60713" h="6859224">
                <a:moveTo>
                  <a:pt x="2912285" y="6859224"/>
                </a:moveTo>
                <a:lnTo>
                  <a:pt x="0" y="6859224"/>
                </a:lnTo>
                <a:lnTo>
                  <a:pt x="0" y="0"/>
                </a:lnTo>
                <a:lnTo>
                  <a:pt x="2958023" y="0"/>
                </a:lnTo>
                <a:lnTo>
                  <a:pt x="6165939" y="1859695"/>
                </a:lnTo>
                <a:cubicBezTo>
                  <a:pt x="7358971" y="2551630"/>
                  <a:pt x="7358971" y="4281077"/>
                  <a:pt x="6165939" y="4973020"/>
                </a:cubicBezTo>
                <a:close/>
              </a:path>
            </a:pathLst>
          </a:custGeom>
          <a:solidFill>
            <a:schemeClr val="bg1"/>
          </a:solidFill>
          <a:ln w="1868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02071F8D-A899-892F-4F25-139F73E84216}"/>
              </a:ext>
            </a:extLst>
          </p:cNvPr>
          <p:cNvSpPr/>
          <p:nvPr userDrawn="1"/>
        </p:nvSpPr>
        <p:spPr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rgbClr val="008B4D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A5D564E2-BE81-E336-01C0-72ECD7B55F8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7375" y="1700213"/>
            <a:ext cx="4270375" cy="4056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9411517-A1B6-38A6-74A3-6714127AB6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269" y="5731325"/>
            <a:ext cx="1273968" cy="118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66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&amp; Fläche Grün rechts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ihandform: Form 37">
            <a:extLst>
              <a:ext uri="{FF2B5EF4-FFF2-40B4-BE49-F238E27FC236}">
                <a16:creationId xmlns:a16="http://schemas.microsoft.com/office/drawing/2014/main" id="{B0DEE9B6-22B8-6210-8791-9721C5B3C3D4}"/>
              </a:ext>
            </a:extLst>
          </p:cNvPr>
          <p:cNvSpPr>
            <a:spLocks/>
          </p:cNvSpPr>
          <p:nvPr userDrawn="1"/>
        </p:nvSpPr>
        <p:spPr bwMode="white">
          <a:xfrm rot="10800000" flipH="1">
            <a:off x="0" y="0"/>
            <a:ext cx="7063810" cy="6859228"/>
          </a:xfrm>
          <a:custGeom>
            <a:avLst/>
            <a:gdLst>
              <a:gd name="connsiteX0" fmla="*/ 2912285 w 7060713"/>
              <a:gd name="connsiteY0" fmla="*/ 6859224 h 6859224"/>
              <a:gd name="connsiteX1" fmla="*/ 0 w 7060713"/>
              <a:gd name="connsiteY1" fmla="*/ 6859224 h 6859224"/>
              <a:gd name="connsiteX2" fmla="*/ 0 w 7060713"/>
              <a:gd name="connsiteY2" fmla="*/ 0 h 6859224"/>
              <a:gd name="connsiteX3" fmla="*/ 2958023 w 7060713"/>
              <a:gd name="connsiteY3" fmla="*/ 0 h 6859224"/>
              <a:gd name="connsiteX4" fmla="*/ 6165939 w 7060713"/>
              <a:gd name="connsiteY4" fmla="*/ 1859695 h 6859224"/>
              <a:gd name="connsiteX5" fmla="*/ 6165939 w 7060713"/>
              <a:gd name="connsiteY5" fmla="*/ 4973020 h 685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60713" h="6859224">
                <a:moveTo>
                  <a:pt x="2912285" y="6859224"/>
                </a:moveTo>
                <a:lnTo>
                  <a:pt x="0" y="6859224"/>
                </a:lnTo>
                <a:lnTo>
                  <a:pt x="0" y="0"/>
                </a:lnTo>
                <a:lnTo>
                  <a:pt x="2958023" y="0"/>
                </a:lnTo>
                <a:lnTo>
                  <a:pt x="6165939" y="1859695"/>
                </a:lnTo>
                <a:cubicBezTo>
                  <a:pt x="7358971" y="2551630"/>
                  <a:pt x="7358971" y="4281077"/>
                  <a:pt x="6165939" y="4973020"/>
                </a:cubicBezTo>
                <a:close/>
              </a:path>
            </a:pathLst>
          </a:custGeom>
          <a:solidFill>
            <a:schemeClr val="bg1"/>
          </a:solidFill>
          <a:ln w="1868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02071F8D-A899-892F-4F25-139F73E84216}"/>
              </a:ext>
            </a:extLst>
          </p:cNvPr>
          <p:cNvSpPr/>
          <p:nvPr userDrawn="1"/>
        </p:nvSpPr>
        <p:spPr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bg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5610"/>
            <a:ext cx="2794454" cy="332399"/>
          </a:xfrm>
          <a:prstGeom prst="rect">
            <a:avLst/>
          </a:prstGeom>
        </p:spPr>
        <p:txBody>
          <a:bodyPr vert="horz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2794330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>
                <a:solidFill>
                  <a:schemeClr val="tx2"/>
                </a:solidFill>
              </a:defRPr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735F1E3F-690C-C39B-47D3-7895BCA9D33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34250" y="1700213"/>
            <a:ext cx="4270375" cy="4056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3A794CB-F69A-4A3E-91B9-CA244AE07C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269" y="5731325"/>
            <a:ext cx="1273968" cy="118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52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, Bild &amp;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08661B95-51F3-8220-7137-3E66BF0D5D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13564" y="0"/>
            <a:ext cx="9278437" cy="6858000"/>
          </a:xfrm>
          <a:custGeom>
            <a:avLst/>
            <a:gdLst>
              <a:gd name="connsiteX0" fmla="*/ 8689739 w 9278437"/>
              <a:gd name="connsiteY0" fmla="*/ 416816 h 6858000"/>
              <a:gd name="connsiteX1" fmla="*/ 8680095 w 9278437"/>
              <a:gd name="connsiteY1" fmla="*/ 431281 h 6858000"/>
              <a:gd name="connsiteX2" fmla="*/ 8680095 w 9278437"/>
              <a:gd name="connsiteY2" fmla="*/ 686829 h 6858000"/>
              <a:gd name="connsiteX3" fmla="*/ 8752421 w 9278437"/>
              <a:gd name="connsiteY3" fmla="*/ 645845 h 6858000"/>
              <a:gd name="connsiteX4" fmla="*/ 8752421 w 9278437"/>
              <a:gd name="connsiteY4" fmla="*/ 522892 h 6858000"/>
              <a:gd name="connsiteX5" fmla="*/ 8901893 w 9278437"/>
              <a:gd name="connsiteY5" fmla="*/ 609683 h 6858000"/>
              <a:gd name="connsiteX6" fmla="*/ 8622236 w 9278437"/>
              <a:gd name="connsiteY6" fmla="*/ 771209 h 6858000"/>
              <a:gd name="connsiteX7" fmla="*/ 8622236 w 9278437"/>
              <a:gd name="connsiteY7" fmla="*/ 853177 h 6858000"/>
              <a:gd name="connsiteX8" fmla="*/ 8935644 w 9278437"/>
              <a:gd name="connsiteY8" fmla="*/ 672365 h 6858000"/>
              <a:gd name="connsiteX9" fmla="*/ 8971807 w 9278437"/>
              <a:gd name="connsiteY9" fmla="*/ 609683 h 6858000"/>
              <a:gd name="connsiteX10" fmla="*/ 8935644 w 9278437"/>
              <a:gd name="connsiteY10" fmla="*/ 549412 h 6858000"/>
              <a:gd name="connsiteX11" fmla="*/ 8706615 w 9278437"/>
              <a:gd name="connsiteY11" fmla="*/ 416816 h 6858000"/>
              <a:gd name="connsiteX12" fmla="*/ 8689739 w 9278437"/>
              <a:gd name="connsiteY12" fmla="*/ 416816 h 6858000"/>
              <a:gd name="connsiteX13" fmla="*/ 0 w 9278437"/>
              <a:gd name="connsiteY13" fmla="*/ 0 h 6858000"/>
              <a:gd name="connsiteX14" fmla="*/ 9278437 w 9278437"/>
              <a:gd name="connsiteY14" fmla="*/ 0 h 6858000"/>
              <a:gd name="connsiteX15" fmla="*/ 9278437 w 9278437"/>
              <a:gd name="connsiteY15" fmla="*/ 3335195 h 6858000"/>
              <a:gd name="connsiteX16" fmla="*/ 9270803 w 9278437"/>
              <a:gd name="connsiteY16" fmla="*/ 3336617 h 6858000"/>
              <a:gd name="connsiteX17" fmla="*/ 9158386 w 9278437"/>
              <a:gd name="connsiteY17" fmla="*/ 3382854 h 6858000"/>
              <a:gd name="connsiteX18" fmla="*/ 6673194 w 9278437"/>
              <a:gd name="connsiteY18" fmla="*/ 4818456 h 6858000"/>
              <a:gd name="connsiteX19" fmla="*/ 6673194 w 9278437"/>
              <a:gd name="connsiteY19" fmla="*/ 5578316 h 6858000"/>
              <a:gd name="connsiteX20" fmla="*/ 8847737 w 9278437"/>
              <a:gd name="connsiteY20" fmla="*/ 6834468 h 6858000"/>
              <a:gd name="connsiteX21" fmla="*/ 8888473 w 9278437"/>
              <a:gd name="connsiteY21" fmla="*/ 6858000 h 6858000"/>
              <a:gd name="connsiteX22" fmla="*/ 47877 w 9278437"/>
              <a:gd name="connsiteY22" fmla="*/ 6858000 h 6858000"/>
              <a:gd name="connsiteX23" fmla="*/ 3255081 w 9278437"/>
              <a:gd name="connsiteY23" fmla="*/ 4999532 h 6858000"/>
              <a:gd name="connsiteX24" fmla="*/ 3255081 w 9278437"/>
              <a:gd name="connsiteY24" fmla="*/ 18862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278437" h="6858000">
                <a:moveTo>
                  <a:pt x="8689739" y="416816"/>
                </a:moveTo>
                <a:cubicBezTo>
                  <a:pt x="8684917" y="419226"/>
                  <a:pt x="8680095" y="426459"/>
                  <a:pt x="8680095" y="431281"/>
                </a:cubicBezTo>
                <a:lnTo>
                  <a:pt x="8680095" y="686829"/>
                </a:lnTo>
                <a:lnTo>
                  <a:pt x="8752421" y="645845"/>
                </a:lnTo>
                <a:lnTo>
                  <a:pt x="8752421" y="522892"/>
                </a:lnTo>
                <a:lnTo>
                  <a:pt x="8901893" y="609683"/>
                </a:lnTo>
                <a:lnTo>
                  <a:pt x="8622236" y="771209"/>
                </a:lnTo>
                <a:lnTo>
                  <a:pt x="8622236" y="853177"/>
                </a:lnTo>
                <a:lnTo>
                  <a:pt x="8935644" y="672365"/>
                </a:lnTo>
                <a:cubicBezTo>
                  <a:pt x="8952521" y="660310"/>
                  <a:pt x="8971807" y="641023"/>
                  <a:pt x="8971807" y="609683"/>
                </a:cubicBezTo>
                <a:cubicBezTo>
                  <a:pt x="8971807" y="580752"/>
                  <a:pt x="8952521" y="559055"/>
                  <a:pt x="8935644" y="549412"/>
                </a:cubicBezTo>
                <a:lnTo>
                  <a:pt x="8706615" y="416816"/>
                </a:lnTo>
                <a:cubicBezTo>
                  <a:pt x="8701793" y="414405"/>
                  <a:pt x="8694560" y="414405"/>
                  <a:pt x="8689739" y="416816"/>
                </a:cubicBezTo>
                <a:close/>
                <a:moveTo>
                  <a:pt x="0" y="0"/>
                </a:moveTo>
                <a:lnTo>
                  <a:pt x="9278437" y="0"/>
                </a:lnTo>
                <a:lnTo>
                  <a:pt x="9278437" y="3335195"/>
                </a:lnTo>
                <a:lnTo>
                  <a:pt x="9270803" y="3336617"/>
                </a:lnTo>
                <a:cubicBezTo>
                  <a:pt x="9232763" y="3346403"/>
                  <a:pt x="9195005" y="3361649"/>
                  <a:pt x="9158386" y="3382854"/>
                </a:cubicBezTo>
                <a:cubicBezTo>
                  <a:pt x="6673194" y="4818456"/>
                  <a:pt x="6673194" y="4818456"/>
                  <a:pt x="6673194" y="4818456"/>
                </a:cubicBezTo>
                <a:cubicBezTo>
                  <a:pt x="6380242" y="4986691"/>
                  <a:pt x="6380242" y="5410081"/>
                  <a:pt x="6673194" y="5578316"/>
                </a:cubicBezTo>
                <a:cubicBezTo>
                  <a:pt x="7915790" y="6296117"/>
                  <a:pt x="8537088" y="6655018"/>
                  <a:pt x="8847737" y="6834468"/>
                </a:cubicBezTo>
                <a:lnTo>
                  <a:pt x="8888473" y="6858000"/>
                </a:lnTo>
                <a:lnTo>
                  <a:pt x="47877" y="6858000"/>
                </a:lnTo>
                <a:lnTo>
                  <a:pt x="3255081" y="4999532"/>
                </a:lnTo>
                <a:cubicBezTo>
                  <a:pt x="4448636" y="4307597"/>
                  <a:pt x="4448636" y="2578149"/>
                  <a:pt x="3255081" y="1886205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144000" rIns="144000" bIns="144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04436ED-26C8-070A-3BC9-7B5FD02ABB1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87376" y="1700213"/>
            <a:ext cx="4855482" cy="27574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Freihandform: Form 25">
            <a:extLst>
              <a:ext uri="{FF2B5EF4-FFF2-40B4-BE49-F238E27FC236}">
                <a16:creationId xmlns:a16="http://schemas.microsoft.com/office/drawing/2014/main" id="{758E5FD1-43F4-93BF-C46F-3B58E851CE0B}"/>
              </a:ext>
            </a:extLst>
          </p:cNvPr>
          <p:cNvSpPr/>
          <p:nvPr userDrawn="1"/>
        </p:nvSpPr>
        <p:spPr>
          <a:xfrm>
            <a:off x="9367044" y="3335715"/>
            <a:ext cx="2824957" cy="3522285"/>
          </a:xfrm>
          <a:custGeom>
            <a:avLst/>
            <a:gdLst>
              <a:gd name="connsiteX0" fmla="*/ 2824957 w 2824957"/>
              <a:gd name="connsiteY0" fmla="*/ 0 h 3522285"/>
              <a:gd name="connsiteX1" fmla="*/ 2824957 w 2824957"/>
              <a:gd name="connsiteY1" fmla="*/ 3522285 h 3522285"/>
              <a:gd name="connsiteX2" fmla="*/ 2434992 w 2824957"/>
              <a:gd name="connsiteY2" fmla="*/ 3522285 h 3522285"/>
              <a:gd name="connsiteX3" fmla="*/ 2394257 w 2824957"/>
              <a:gd name="connsiteY3" fmla="*/ 3498754 h 3522285"/>
              <a:gd name="connsiteX4" fmla="*/ 219714 w 2824957"/>
              <a:gd name="connsiteY4" fmla="*/ 2242601 h 3522285"/>
              <a:gd name="connsiteX5" fmla="*/ 219714 w 2824957"/>
              <a:gd name="connsiteY5" fmla="*/ 1482741 h 3522285"/>
              <a:gd name="connsiteX6" fmla="*/ 2704906 w 2824957"/>
              <a:gd name="connsiteY6" fmla="*/ 47138 h 3522285"/>
              <a:gd name="connsiteX7" fmla="*/ 2817323 w 2824957"/>
              <a:gd name="connsiteY7" fmla="*/ 901 h 352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24957" h="3522285">
                <a:moveTo>
                  <a:pt x="2824957" y="0"/>
                </a:moveTo>
                <a:lnTo>
                  <a:pt x="2824957" y="3522285"/>
                </a:lnTo>
                <a:lnTo>
                  <a:pt x="2434992" y="3522285"/>
                </a:lnTo>
                <a:lnTo>
                  <a:pt x="2394257" y="3498754"/>
                </a:lnTo>
                <a:cubicBezTo>
                  <a:pt x="2083608" y="3319303"/>
                  <a:pt x="1462310" y="2960403"/>
                  <a:pt x="219714" y="2242601"/>
                </a:cubicBezTo>
                <a:cubicBezTo>
                  <a:pt x="-73238" y="2074366"/>
                  <a:pt x="-73238" y="1650976"/>
                  <a:pt x="219714" y="1482741"/>
                </a:cubicBezTo>
                <a:cubicBezTo>
                  <a:pt x="219714" y="1482741"/>
                  <a:pt x="219714" y="1482741"/>
                  <a:pt x="2704906" y="47138"/>
                </a:cubicBezTo>
                <a:cubicBezTo>
                  <a:pt x="2741525" y="25934"/>
                  <a:pt x="2779283" y="10688"/>
                  <a:pt x="2817323" y="90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uppieren 2">
            <a:extLst>
              <a:ext uri="{FF2B5EF4-FFF2-40B4-BE49-F238E27FC236}">
                <a16:creationId xmlns:a16="http://schemas.microsoft.com/office/drawing/2014/main" id="{941474F2-B572-A8AD-FB65-316FC53C180E}"/>
              </a:ext>
            </a:extLst>
          </p:cNvPr>
          <p:cNvGrpSpPr/>
          <p:nvPr userDrawn="1"/>
        </p:nvGrpSpPr>
        <p:grpSpPr>
          <a:xfrm>
            <a:off x="10502591" y="4610100"/>
            <a:ext cx="1480746" cy="1340042"/>
            <a:chOff x="12356417" y="3820588"/>
            <a:chExt cx="972591" cy="880173"/>
          </a:xfrm>
        </p:grpSpPr>
        <p:sp>
          <p:nvSpPr>
            <p:cNvPr id="9" name="Freihandform: Form 3">
              <a:extLst>
                <a:ext uri="{FF2B5EF4-FFF2-40B4-BE49-F238E27FC236}">
                  <a16:creationId xmlns:a16="http://schemas.microsoft.com/office/drawing/2014/main" id="{E64823A1-DDF8-4691-2C39-34D108DCC0FA}"/>
                </a:ext>
              </a:extLst>
            </p:cNvPr>
            <p:cNvSpPr/>
            <p:nvPr/>
          </p:nvSpPr>
          <p:spPr>
            <a:xfrm>
              <a:off x="12936226" y="3820588"/>
              <a:ext cx="263151" cy="374054"/>
            </a:xfrm>
            <a:custGeom>
              <a:avLst/>
              <a:gdLst>
                <a:gd name="connsiteX0" fmla="*/ 263152 w 263151"/>
                <a:gd name="connsiteY0" fmla="*/ 187514 h 374054"/>
                <a:gd name="connsiteX1" fmla="*/ 256342 w 263151"/>
                <a:gd name="connsiteY1" fmla="*/ 265827 h 374054"/>
                <a:gd name="connsiteX2" fmla="*/ 233967 w 263151"/>
                <a:gd name="connsiteY2" fmla="*/ 324440 h 374054"/>
                <a:gd name="connsiteX3" fmla="*/ 193351 w 263151"/>
                <a:gd name="connsiteY3" fmla="*/ 361408 h 374054"/>
                <a:gd name="connsiteX4" fmla="*/ 131576 w 263151"/>
                <a:gd name="connsiteY4" fmla="*/ 374055 h 374054"/>
                <a:gd name="connsiteX5" fmla="*/ 56911 w 263151"/>
                <a:gd name="connsiteY5" fmla="*/ 351680 h 374054"/>
                <a:gd name="connsiteX6" fmla="*/ 13863 w 263151"/>
                <a:gd name="connsiteY6" fmla="*/ 287473 h 374054"/>
                <a:gd name="connsiteX7" fmla="*/ 0 w 263151"/>
                <a:gd name="connsiteY7" fmla="*/ 187514 h 374054"/>
                <a:gd name="connsiteX8" fmla="*/ 12404 w 263151"/>
                <a:gd name="connsiteY8" fmla="*/ 86582 h 374054"/>
                <a:gd name="connsiteX9" fmla="*/ 53992 w 263151"/>
                <a:gd name="connsiteY9" fmla="*/ 22375 h 374054"/>
                <a:gd name="connsiteX10" fmla="*/ 131576 w 263151"/>
                <a:gd name="connsiteY10" fmla="*/ 0 h 374054"/>
                <a:gd name="connsiteX11" fmla="*/ 205998 w 263151"/>
                <a:gd name="connsiteY11" fmla="*/ 22132 h 374054"/>
                <a:gd name="connsiteX12" fmla="*/ 249046 w 263151"/>
                <a:gd name="connsiteY12" fmla="*/ 86339 h 374054"/>
                <a:gd name="connsiteX13" fmla="*/ 263152 w 263151"/>
                <a:gd name="connsiteY13" fmla="*/ 187514 h 374054"/>
                <a:gd name="connsiteX14" fmla="*/ 98013 w 263151"/>
                <a:gd name="connsiteY14" fmla="*/ 187514 h 374054"/>
                <a:gd name="connsiteX15" fmla="*/ 100932 w 263151"/>
                <a:gd name="connsiteY15" fmla="*/ 247100 h 374054"/>
                <a:gd name="connsiteX16" fmla="*/ 110903 w 263151"/>
                <a:gd name="connsiteY16" fmla="*/ 283338 h 374054"/>
                <a:gd name="connsiteX17" fmla="*/ 131819 w 263151"/>
                <a:gd name="connsiteY17" fmla="*/ 295499 h 374054"/>
                <a:gd name="connsiteX18" fmla="*/ 152735 w 263151"/>
                <a:gd name="connsiteY18" fmla="*/ 283581 h 374054"/>
                <a:gd name="connsiteX19" fmla="*/ 162707 w 263151"/>
                <a:gd name="connsiteY19" fmla="*/ 247343 h 374054"/>
                <a:gd name="connsiteX20" fmla="*/ 165625 w 263151"/>
                <a:gd name="connsiteY20" fmla="*/ 187271 h 374054"/>
                <a:gd name="connsiteX21" fmla="*/ 162707 w 263151"/>
                <a:gd name="connsiteY21" fmla="*/ 126712 h 374054"/>
                <a:gd name="connsiteX22" fmla="*/ 152735 w 263151"/>
                <a:gd name="connsiteY22" fmla="*/ 90230 h 374054"/>
                <a:gd name="connsiteX23" fmla="*/ 131819 w 263151"/>
                <a:gd name="connsiteY23" fmla="*/ 78070 h 374054"/>
                <a:gd name="connsiteX24" fmla="*/ 110903 w 263151"/>
                <a:gd name="connsiteY24" fmla="*/ 90230 h 374054"/>
                <a:gd name="connsiteX25" fmla="*/ 100932 w 263151"/>
                <a:gd name="connsiteY25" fmla="*/ 126712 h 374054"/>
                <a:gd name="connsiteX26" fmla="*/ 98013 w 263151"/>
                <a:gd name="connsiteY26" fmla="*/ 187514 h 3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3151" h="374054">
                  <a:moveTo>
                    <a:pt x="263152" y="187514"/>
                  </a:moveTo>
                  <a:cubicBezTo>
                    <a:pt x="263152" y="216699"/>
                    <a:pt x="260963" y="242966"/>
                    <a:pt x="256342" y="265827"/>
                  </a:cubicBezTo>
                  <a:cubicBezTo>
                    <a:pt x="251721" y="288689"/>
                    <a:pt x="244182" y="308389"/>
                    <a:pt x="233967" y="324440"/>
                  </a:cubicBezTo>
                  <a:cubicBezTo>
                    <a:pt x="223509" y="340492"/>
                    <a:pt x="210132" y="352896"/>
                    <a:pt x="193351" y="361408"/>
                  </a:cubicBezTo>
                  <a:cubicBezTo>
                    <a:pt x="176570" y="369920"/>
                    <a:pt x="156140" y="374055"/>
                    <a:pt x="131576" y="374055"/>
                  </a:cubicBezTo>
                  <a:cubicBezTo>
                    <a:pt x="101175" y="374055"/>
                    <a:pt x="76368" y="366516"/>
                    <a:pt x="56911" y="351680"/>
                  </a:cubicBezTo>
                  <a:cubicBezTo>
                    <a:pt x="37454" y="336601"/>
                    <a:pt x="22862" y="315199"/>
                    <a:pt x="13863" y="287473"/>
                  </a:cubicBezTo>
                  <a:cubicBezTo>
                    <a:pt x="4621" y="259504"/>
                    <a:pt x="0" y="226184"/>
                    <a:pt x="0" y="187514"/>
                  </a:cubicBezTo>
                  <a:cubicBezTo>
                    <a:pt x="0" y="148114"/>
                    <a:pt x="4135" y="114308"/>
                    <a:pt x="12404" y="86582"/>
                  </a:cubicBezTo>
                  <a:cubicBezTo>
                    <a:pt x="20673" y="58613"/>
                    <a:pt x="34536" y="37211"/>
                    <a:pt x="53992" y="22375"/>
                  </a:cubicBezTo>
                  <a:cubicBezTo>
                    <a:pt x="73449" y="7296"/>
                    <a:pt x="99229" y="0"/>
                    <a:pt x="131576" y="0"/>
                  </a:cubicBezTo>
                  <a:cubicBezTo>
                    <a:pt x="161734" y="0"/>
                    <a:pt x="186784" y="7296"/>
                    <a:pt x="205998" y="22132"/>
                  </a:cubicBezTo>
                  <a:cubicBezTo>
                    <a:pt x="225455" y="36968"/>
                    <a:pt x="239804" y="58370"/>
                    <a:pt x="249046" y="86339"/>
                  </a:cubicBezTo>
                  <a:cubicBezTo>
                    <a:pt x="258531" y="114308"/>
                    <a:pt x="263152" y="148114"/>
                    <a:pt x="263152" y="187514"/>
                  </a:cubicBezTo>
                  <a:close/>
                  <a:moveTo>
                    <a:pt x="98013" y="187514"/>
                  </a:moveTo>
                  <a:cubicBezTo>
                    <a:pt x="98013" y="211348"/>
                    <a:pt x="98986" y="231291"/>
                    <a:pt x="100932" y="247100"/>
                  </a:cubicBezTo>
                  <a:cubicBezTo>
                    <a:pt x="102877" y="263152"/>
                    <a:pt x="106039" y="275069"/>
                    <a:pt x="110903" y="283338"/>
                  </a:cubicBezTo>
                  <a:cubicBezTo>
                    <a:pt x="115767" y="291607"/>
                    <a:pt x="122577" y="295499"/>
                    <a:pt x="131819" y="295499"/>
                  </a:cubicBezTo>
                  <a:cubicBezTo>
                    <a:pt x="141061" y="295499"/>
                    <a:pt x="147871" y="291607"/>
                    <a:pt x="152735" y="283581"/>
                  </a:cubicBezTo>
                  <a:cubicBezTo>
                    <a:pt x="157599" y="275555"/>
                    <a:pt x="160761" y="263395"/>
                    <a:pt x="162707" y="247343"/>
                  </a:cubicBezTo>
                  <a:cubicBezTo>
                    <a:pt x="164652" y="231291"/>
                    <a:pt x="165625" y="211105"/>
                    <a:pt x="165625" y="187271"/>
                  </a:cubicBezTo>
                  <a:cubicBezTo>
                    <a:pt x="165625" y="163193"/>
                    <a:pt x="164652" y="143007"/>
                    <a:pt x="162707" y="126712"/>
                  </a:cubicBezTo>
                  <a:cubicBezTo>
                    <a:pt x="160761" y="110660"/>
                    <a:pt x="157599" y="98500"/>
                    <a:pt x="152735" y="90230"/>
                  </a:cubicBezTo>
                  <a:cubicBezTo>
                    <a:pt x="147871" y="81961"/>
                    <a:pt x="141061" y="78070"/>
                    <a:pt x="131819" y="78070"/>
                  </a:cubicBezTo>
                  <a:cubicBezTo>
                    <a:pt x="122577" y="78070"/>
                    <a:pt x="115767" y="82205"/>
                    <a:pt x="110903" y="90230"/>
                  </a:cubicBezTo>
                  <a:cubicBezTo>
                    <a:pt x="106039" y="98500"/>
                    <a:pt x="102877" y="110660"/>
                    <a:pt x="100932" y="126712"/>
                  </a:cubicBezTo>
                  <a:cubicBezTo>
                    <a:pt x="98743" y="143250"/>
                    <a:pt x="98013" y="163436"/>
                    <a:pt x="98013" y="187514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8">
              <a:extLst>
                <a:ext uri="{FF2B5EF4-FFF2-40B4-BE49-F238E27FC236}">
                  <a16:creationId xmlns:a16="http://schemas.microsoft.com/office/drawing/2014/main" id="{4ADA4829-3B6E-4A3C-358F-EAED3C7A959F}"/>
                </a:ext>
              </a:extLst>
            </p:cNvPr>
            <p:cNvSpPr/>
            <p:nvPr/>
          </p:nvSpPr>
          <p:spPr>
            <a:xfrm>
              <a:off x="12632945" y="3820588"/>
              <a:ext cx="263151" cy="374054"/>
            </a:xfrm>
            <a:custGeom>
              <a:avLst/>
              <a:gdLst>
                <a:gd name="connsiteX0" fmla="*/ 263152 w 263151"/>
                <a:gd name="connsiteY0" fmla="*/ 187514 h 374054"/>
                <a:gd name="connsiteX1" fmla="*/ 256342 w 263151"/>
                <a:gd name="connsiteY1" fmla="*/ 265827 h 374054"/>
                <a:gd name="connsiteX2" fmla="*/ 233967 w 263151"/>
                <a:gd name="connsiteY2" fmla="*/ 324440 h 374054"/>
                <a:gd name="connsiteX3" fmla="*/ 193351 w 263151"/>
                <a:gd name="connsiteY3" fmla="*/ 361408 h 374054"/>
                <a:gd name="connsiteX4" fmla="*/ 131576 w 263151"/>
                <a:gd name="connsiteY4" fmla="*/ 374055 h 374054"/>
                <a:gd name="connsiteX5" fmla="*/ 56911 w 263151"/>
                <a:gd name="connsiteY5" fmla="*/ 351680 h 374054"/>
                <a:gd name="connsiteX6" fmla="*/ 13863 w 263151"/>
                <a:gd name="connsiteY6" fmla="*/ 287473 h 374054"/>
                <a:gd name="connsiteX7" fmla="*/ 0 w 263151"/>
                <a:gd name="connsiteY7" fmla="*/ 187514 h 374054"/>
                <a:gd name="connsiteX8" fmla="*/ 12404 w 263151"/>
                <a:gd name="connsiteY8" fmla="*/ 86582 h 374054"/>
                <a:gd name="connsiteX9" fmla="*/ 53992 w 263151"/>
                <a:gd name="connsiteY9" fmla="*/ 22375 h 374054"/>
                <a:gd name="connsiteX10" fmla="*/ 131576 w 263151"/>
                <a:gd name="connsiteY10" fmla="*/ 0 h 374054"/>
                <a:gd name="connsiteX11" fmla="*/ 205998 w 263151"/>
                <a:gd name="connsiteY11" fmla="*/ 22132 h 374054"/>
                <a:gd name="connsiteX12" fmla="*/ 249046 w 263151"/>
                <a:gd name="connsiteY12" fmla="*/ 86339 h 374054"/>
                <a:gd name="connsiteX13" fmla="*/ 263152 w 263151"/>
                <a:gd name="connsiteY13" fmla="*/ 187514 h 374054"/>
                <a:gd name="connsiteX14" fmla="*/ 97770 w 263151"/>
                <a:gd name="connsiteY14" fmla="*/ 187514 h 374054"/>
                <a:gd name="connsiteX15" fmla="*/ 100688 w 263151"/>
                <a:gd name="connsiteY15" fmla="*/ 247100 h 374054"/>
                <a:gd name="connsiteX16" fmla="*/ 110660 w 263151"/>
                <a:gd name="connsiteY16" fmla="*/ 283338 h 374054"/>
                <a:gd name="connsiteX17" fmla="*/ 131576 w 263151"/>
                <a:gd name="connsiteY17" fmla="*/ 295499 h 374054"/>
                <a:gd name="connsiteX18" fmla="*/ 152492 w 263151"/>
                <a:gd name="connsiteY18" fmla="*/ 283581 h 374054"/>
                <a:gd name="connsiteX19" fmla="*/ 162463 w 263151"/>
                <a:gd name="connsiteY19" fmla="*/ 247343 h 374054"/>
                <a:gd name="connsiteX20" fmla="*/ 165382 w 263151"/>
                <a:gd name="connsiteY20" fmla="*/ 187271 h 374054"/>
                <a:gd name="connsiteX21" fmla="*/ 162463 w 263151"/>
                <a:gd name="connsiteY21" fmla="*/ 126712 h 374054"/>
                <a:gd name="connsiteX22" fmla="*/ 152492 w 263151"/>
                <a:gd name="connsiteY22" fmla="*/ 90230 h 374054"/>
                <a:gd name="connsiteX23" fmla="*/ 131576 w 263151"/>
                <a:gd name="connsiteY23" fmla="*/ 78070 h 374054"/>
                <a:gd name="connsiteX24" fmla="*/ 110660 w 263151"/>
                <a:gd name="connsiteY24" fmla="*/ 90230 h 374054"/>
                <a:gd name="connsiteX25" fmla="*/ 100688 w 263151"/>
                <a:gd name="connsiteY25" fmla="*/ 126712 h 374054"/>
                <a:gd name="connsiteX26" fmla="*/ 97770 w 263151"/>
                <a:gd name="connsiteY26" fmla="*/ 187514 h 3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3151" h="374054">
                  <a:moveTo>
                    <a:pt x="263152" y="187514"/>
                  </a:moveTo>
                  <a:cubicBezTo>
                    <a:pt x="263152" y="216699"/>
                    <a:pt x="260963" y="242966"/>
                    <a:pt x="256342" y="265827"/>
                  </a:cubicBezTo>
                  <a:cubicBezTo>
                    <a:pt x="251721" y="288689"/>
                    <a:pt x="244182" y="308389"/>
                    <a:pt x="233967" y="324440"/>
                  </a:cubicBezTo>
                  <a:cubicBezTo>
                    <a:pt x="223509" y="340492"/>
                    <a:pt x="210132" y="352896"/>
                    <a:pt x="193351" y="361408"/>
                  </a:cubicBezTo>
                  <a:cubicBezTo>
                    <a:pt x="176570" y="369920"/>
                    <a:pt x="156140" y="374055"/>
                    <a:pt x="131576" y="374055"/>
                  </a:cubicBezTo>
                  <a:cubicBezTo>
                    <a:pt x="101175" y="374055"/>
                    <a:pt x="76368" y="366516"/>
                    <a:pt x="56911" y="351680"/>
                  </a:cubicBezTo>
                  <a:cubicBezTo>
                    <a:pt x="37454" y="336601"/>
                    <a:pt x="22862" y="315199"/>
                    <a:pt x="13863" y="287473"/>
                  </a:cubicBezTo>
                  <a:cubicBezTo>
                    <a:pt x="4621" y="259504"/>
                    <a:pt x="0" y="226184"/>
                    <a:pt x="0" y="187514"/>
                  </a:cubicBezTo>
                  <a:cubicBezTo>
                    <a:pt x="0" y="148114"/>
                    <a:pt x="4135" y="114308"/>
                    <a:pt x="12404" y="86582"/>
                  </a:cubicBezTo>
                  <a:cubicBezTo>
                    <a:pt x="20673" y="58613"/>
                    <a:pt x="34536" y="37211"/>
                    <a:pt x="53992" y="22375"/>
                  </a:cubicBezTo>
                  <a:cubicBezTo>
                    <a:pt x="73449" y="7296"/>
                    <a:pt x="99229" y="0"/>
                    <a:pt x="131576" y="0"/>
                  </a:cubicBezTo>
                  <a:cubicBezTo>
                    <a:pt x="161734" y="0"/>
                    <a:pt x="186784" y="7296"/>
                    <a:pt x="205998" y="22132"/>
                  </a:cubicBezTo>
                  <a:cubicBezTo>
                    <a:pt x="225455" y="36968"/>
                    <a:pt x="239804" y="58370"/>
                    <a:pt x="249046" y="86339"/>
                  </a:cubicBezTo>
                  <a:cubicBezTo>
                    <a:pt x="258531" y="114308"/>
                    <a:pt x="263152" y="148114"/>
                    <a:pt x="263152" y="187514"/>
                  </a:cubicBezTo>
                  <a:close/>
                  <a:moveTo>
                    <a:pt x="97770" y="187514"/>
                  </a:moveTo>
                  <a:cubicBezTo>
                    <a:pt x="97770" y="211348"/>
                    <a:pt x="98743" y="231291"/>
                    <a:pt x="100688" y="247100"/>
                  </a:cubicBezTo>
                  <a:cubicBezTo>
                    <a:pt x="102634" y="263152"/>
                    <a:pt x="105796" y="275069"/>
                    <a:pt x="110660" y="283338"/>
                  </a:cubicBezTo>
                  <a:cubicBezTo>
                    <a:pt x="115524" y="291607"/>
                    <a:pt x="122334" y="295499"/>
                    <a:pt x="131576" y="295499"/>
                  </a:cubicBezTo>
                  <a:cubicBezTo>
                    <a:pt x="140818" y="295499"/>
                    <a:pt x="147628" y="291607"/>
                    <a:pt x="152492" y="283581"/>
                  </a:cubicBezTo>
                  <a:cubicBezTo>
                    <a:pt x="157356" y="275555"/>
                    <a:pt x="160518" y="263395"/>
                    <a:pt x="162463" y="247343"/>
                  </a:cubicBezTo>
                  <a:cubicBezTo>
                    <a:pt x="164409" y="231291"/>
                    <a:pt x="165382" y="211105"/>
                    <a:pt x="165382" y="187271"/>
                  </a:cubicBezTo>
                  <a:cubicBezTo>
                    <a:pt x="165382" y="163193"/>
                    <a:pt x="164409" y="143007"/>
                    <a:pt x="162463" y="126712"/>
                  </a:cubicBezTo>
                  <a:cubicBezTo>
                    <a:pt x="160518" y="110660"/>
                    <a:pt x="157356" y="98500"/>
                    <a:pt x="152492" y="90230"/>
                  </a:cubicBezTo>
                  <a:cubicBezTo>
                    <a:pt x="147628" y="81961"/>
                    <a:pt x="140818" y="78070"/>
                    <a:pt x="131576" y="78070"/>
                  </a:cubicBezTo>
                  <a:cubicBezTo>
                    <a:pt x="122334" y="78070"/>
                    <a:pt x="115524" y="82205"/>
                    <a:pt x="110660" y="90230"/>
                  </a:cubicBezTo>
                  <a:cubicBezTo>
                    <a:pt x="105796" y="98500"/>
                    <a:pt x="102634" y="110660"/>
                    <a:pt x="100688" y="126712"/>
                  </a:cubicBezTo>
                  <a:cubicBezTo>
                    <a:pt x="98743" y="143250"/>
                    <a:pt x="97770" y="163436"/>
                    <a:pt x="97770" y="187514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9">
              <a:extLst>
                <a:ext uri="{FF2B5EF4-FFF2-40B4-BE49-F238E27FC236}">
                  <a16:creationId xmlns:a16="http://schemas.microsoft.com/office/drawing/2014/main" id="{D0288BF1-A14F-72AB-1B5D-F8F62A59AF55}"/>
                </a:ext>
              </a:extLst>
            </p:cNvPr>
            <p:cNvSpPr/>
            <p:nvPr/>
          </p:nvSpPr>
          <p:spPr>
            <a:xfrm>
              <a:off x="12495046" y="3824966"/>
              <a:ext cx="100202" cy="364569"/>
            </a:xfrm>
            <a:custGeom>
              <a:avLst/>
              <a:gdLst>
                <a:gd name="connsiteX0" fmla="*/ 0 w 100202"/>
                <a:gd name="connsiteY0" fmla="*/ 0 h 364569"/>
                <a:gd name="connsiteX1" fmla="*/ 100202 w 100202"/>
                <a:gd name="connsiteY1" fmla="*/ 0 h 364569"/>
                <a:gd name="connsiteX2" fmla="*/ 100202 w 100202"/>
                <a:gd name="connsiteY2" fmla="*/ 364570 h 364569"/>
                <a:gd name="connsiteX3" fmla="*/ 0 w 100202"/>
                <a:gd name="connsiteY3" fmla="*/ 364570 h 36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202" h="364569">
                  <a:moveTo>
                    <a:pt x="0" y="0"/>
                  </a:moveTo>
                  <a:lnTo>
                    <a:pt x="100202" y="0"/>
                  </a:lnTo>
                  <a:lnTo>
                    <a:pt x="100202" y="364570"/>
                  </a:lnTo>
                  <a:lnTo>
                    <a:pt x="0" y="364570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0">
              <a:extLst>
                <a:ext uri="{FF2B5EF4-FFF2-40B4-BE49-F238E27FC236}">
                  <a16:creationId xmlns:a16="http://schemas.microsoft.com/office/drawing/2014/main" id="{EE081D74-63E8-A38D-265B-F98D5550C451}"/>
                </a:ext>
              </a:extLst>
            </p:cNvPr>
            <p:cNvSpPr/>
            <p:nvPr/>
          </p:nvSpPr>
          <p:spPr>
            <a:xfrm>
              <a:off x="12356417" y="3825105"/>
              <a:ext cx="101661" cy="113786"/>
            </a:xfrm>
            <a:custGeom>
              <a:avLst/>
              <a:gdLst>
                <a:gd name="connsiteX0" fmla="*/ 6567 w 101661"/>
                <a:gd name="connsiteY0" fmla="*/ 45341 h 113786"/>
                <a:gd name="connsiteX1" fmla="*/ 81961 w 101661"/>
                <a:gd name="connsiteY1" fmla="*/ 1807 h 113786"/>
                <a:gd name="connsiteX2" fmla="*/ 101661 w 101661"/>
                <a:gd name="connsiteY2" fmla="*/ 13237 h 113786"/>
                <a:gd name="connsiteX3" fmla="*/ 101661 w 101661"/>
                <a:gd name="connsiteY3" fmla="*/ 100549 h 113786"/>
                <a:gd name="connsiteX4" fmla="*/ 81961 w 101661"/>
                <a:gd name="connsiteY4" fmla="*/ 111980 h 113786"/>
                <a:gd name="connsiteX5" fmla="*/ 6567 w 101661"/>
                <a:gd name="connsiteY5" fmla="*/ 68446 h 113786"/>
                <a:gd name="connsiteX6" fmla="*/ 6567 w 101661"/>
                <a:gd name="connsiteY6" fmla="*/ 45341 h 11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61" h="113786">
                  <a:moveTo>
                    <a:pt x="6567" y="45341"/>
                  </a:moveTo>
                  <a:lnTo>
                    <a:pt x="81961" y="1807"/>
                  </a:lnTo>
                  <a:cubicBezTo>
                    <a:pt x="90717" y="-3301"/>
                    <a:pt x="101661" y="3023"/>
                    <a:pt x="101661" y="13237"/>
                  </a:cubicBezTo>
                  <a:lnTo>
                    <a:pt x="101661" y="100549"/>
                  </a:lnTo>
                  <a:cubicBezTo>
                    <a:pt x="101661" y="110764"/>
                    <a:pt x="90717" y="117087"/>
                    <a:pt x="81961" y="111980"/>
                  </a:cubicBezTo>
                  <a:lnTo>
                    <a:pt x="6567" y="68446"/>
                  </a:lnTo>
                  <a:cubicBezTo>
                    <a:pt x="-2189" y="63095"/>
                    <a:pt x="-2189" y="50448"/>
                    <a:pt x="6567" y="45341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1">
              <a:extLst>
                <a:ext uri="{FF2B5EF4-FFF2-40B4-BE49-F238E27FC236}">
                  <a16:creationId xmlns:a16="http://schemas.microsoft.com/office/drawing/2014/main" id="{4E4B16D6-93B5-CC56-3F9F-BE4696CA055B}"/>
                </a:ext>
              </a:extLst>
            </p:cNvPr>
            <p:cNvSpPr/>
            <p:nvPr/>
          </p:nvSpPr>
          <p:spPr>
            <a:xfrm>
              <a:off x="13227347" y="4081204"/>
              <a:ext cx="101661" cy="113543"/>
            </a:xfrm>
            <a:custGeom>
              <a:avLst/>
              <a:gdLst>
                <a:gd name="connsiteX0" fmla="*/ 95095 w 101661"/>
                <a:gd name="connsiteY0" fmla="*/ 68203 h 113543"/>
                <a:gd name="connsiteX1" fmla="*/ 19700 w 101661"/>
                <a:gd name="connsiteY1" fmla="*/ 111737 h 113543"/>
                <a:gd name="connsiteX2" fmla="*/ 0 w 101661"/>
                <a:gd name="connsiteY2" fmla="*/ 100306 h 113543"/>
                <a:gd name="connsiteX3" fmla="*/ 0 w 101661"/>
                <a:gd name="connsiteY3" fmla="*/ 13237 h 113543"/>
                <a:gd name="connsiteX4" fmla="*/ 19700 w 101661"/>
                <a:gd name="connsiteY4" fmla="*/ 1807 h 113543"/>
                <a:gd name="connsiteX5" fmla="*/ 95095 w 101661"/>
                <a:gd name="connsiteY5" fmla="*/ 45341 h 113543"/>
                <a:gd name="connsiteX6" fmla="*/ 95095 w 101661"/>
                <a:gd name="connsiteY6" fmla="*/ 68203 h 113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61" h="113543">
                  <a:moveTo>
                    <a:pt x="95095" y="68203"/>
                  </a:moveTo>
                  <a:lnTo>
                    <a:pt x="19700" y="111737"/>
                  </a:lnTo>
                  <a:cubicBezTo>
                    <a:pt x="10944" y="116844"/>
                    <a:pt x="0" y="110521"/>
                    <a:pt x="0" y="100306"/>
                  </a:cubicBezTo>
                  <a:lnTo>
                    <a:pt x="0" y="13237"/>
                  </a:lnTo>
                  <a:cubicBezTo>
                    <a:pt x="0" y="3023"/>
                    <a:pt x="10944" y="-3301"/>
                    <a:pt x="19700" y="1807"/>
                  </a:cubicBezTo>
                  <a:lnTo>
                    <a:pt x="95095" y="45341"/>
                  </a:lnTo>
                  <a:cubicBezTo>
                    <a:pt x="103850" y="50448"/>
                    <a:pt x="103850" y="63095"/>
                    <a:pt x="95095" y="68203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2">
              <a:extLst>
                <a:ext uri="{FF2B5EF4-FFF2-40B4-BE49-F238E27FC236}">
                  <a16:creationId xmlns:a16="http://schemas.microsoft.com/office/drawing/2014/main" id="{D8730A30-08F8-77CA-88F7-B8015902F577}"/>
                </a:ext>
              </a:extLst>
            </p:cNvPr>
            <p:cNvSpPr/>
            <p:nvPr/>
          </p:nvSpPr>
          <p:spPr>
            <a:xfrm>
              <a:off x="12494559" y="4244988"/>
              <a:ext cx="56910" cy="64936"/>
            </a:xfrm>
            <a:custGeom>
              <a:avLst/>
              <a:gdLst>
                <a:gd name="connsiteX0" fmla="*/ 28455 w 56910"/>
                <a:gd name="connsiteY0" fmla="*/ 26753 h 64936"/>
                <a:gd name="connsiteX1" fmla="*/ 42075 w 56910"/>
                <a:gd name="connsiteY1" fmla="*/ 0 h 64936"/>
                <a:gd name="connsiteX2" fmla="*/ 56911 w 56910"/>
                <a:gd name="connsiteY2" fmla="*/ 0 h 64936"/>
                <a:gd name="connsiteX3" fmla="*/ 35265 w 56910"/>
                <a:gd name="connsiteY3" fmla="*/ 39643 h 64936"/>
                <a:gd name="connsiteX4" fmla="*/ 35265 w 56910"/>
                <a:gd name="connsiteY4" fmla="*/ 64937 h 64936"/>
                <a:gd name="connsiteX5" fmla="*/ 21646 w 56910"/>
                <a:gd name="connsiteY5" fmla="*/ 64937 h 64936"/>
                <a:gd name="connsiteX6" fmla="*/ 21646 w 56910"/>
                <a:gd name="connsiteY6" fmla="*/ 40129 h 64936"/>
                <a:gd name="connsiteX7" fmla="*/ 0 w 56910"/>
                <a:gd name="connsiteY7" fmla="*/ 0 h 64936"/>
                <a:gd name="connsiteX8" fmla="*/ 14836 w 56910"/>
                <a:gd name="connsiteY8" fmla="*/ 0 h 64936"/>
                <a:gd name="connsiteX9" fmla="*/ 28455 w 56910"/>
                <a:gd name="connsiteY9" fmla="*/ 26753 h 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10" h="64936">
                  <a:moveTo>
                    <a:pt x="28455" y="26753"/>
                  </a:moveTo>
                  <a:lnTo>
                    <a:pt x="42075" y="0"/>
                  </a:lnTo>
                  <a:lnTo>
                    <a:pt x="56911" y="0"/>
                  </a:lnTo>
                  <a:lnTo>
                    <a:pt x="35265" y="39643"/>
                  </a:lnTo>
                  <a:lnTo>
                    <a:pt x="35265" y="64937"/>
                  </a:lnTo>
                  <a:lnTo>
                    <a:pt x="21646" y="64937"/>
                  </a:lnTo>
                  <a:lnTo>
                    <a:pt x="21646" y="40129"/>
                  </a:lnTo>
                  <a:lnTo>
                    <a:pt x="0" y="0"/>
                  </a:lnTo>
                  <a:lnTo>
                    <a:pt x="14836" y="0"/>
                  </a:lnTo>
                  <a:lnTo>
                    <a:pt x="28455" y="26753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3">
              <a:extLst>
                <a:ext uri="{FF2B5EF4-FFF2-40B4-BE49-F238E27FC236}">
                  <a16:creationId xmlns:a16="http://schemas.microsoft.com/office/drawing/2014/main" id="{7E2431E8-8F5A-65D1-FE7C-10C878136DC3}"/>
                </a:ext>
              </a:extLst>
            </p:cNvPr>
            <p:cNvSpPr/>
            <p:nvPr/>
          </p:nvSpPr>
          <p:spPr>
            <a:xfrm>
              <a:off x="12664319" y="4244988"/>
              <a:ext cx="37454" cy="64936"/>
            </a:xfrm>
            <a:custGeom>
              <a:avLst/>
              <a:gdLst>
                <a:gd name="connsiteX0" fmla="*/ 37454 w 37454"/>
                <a:gd name="connsiteY0" fmla="*/ 64937 h 64936"/>
                <a:gd name="connsiteX1" fmla="*/ 0 w 37454"/>
                <a:gd name="connsiteY1" fmla="*/ 64937 h 64936"/>
                <a:gd name="connsiteX2" fmla="*/ 0 w 37454"/>
                <a:gd name="connsiteY2" fmla="*/ 0 h 64936"/>
                <a:gd name="connsiteX3" fmla="*/ 37454 w 37454"/>
                <a:gd name="connsiteY3" fmla="*/ 0 h 64936"/>
                <a:gd name="connsiteX4" fmla="*/ 37454 w 37454"/>
                <a:gd name="connsiteY4" fmla="*/ 11188 h 64936"/>
                <a:gd name="connsiteX5" fmla="*/ 13863 w 37454"/>
                <a:gd name="connsiteY5" fmla="*/ 11188 h 64936"/>
                <a:gd name="connsiteX6" fmla="*/ 13863 w 37454"/>
                <a:gd name="connsiteY6" fmla="*/ 25537 h 64936"/>
                <a:gd name="connsiteX7" fmla="*/ 35995 w 37454"/>
                <a:gd name="connsiteY7" fmla="*/ 25537 h 64936"/>
                <a:gd name="connsiteX8" fmla="*/ 35995 w 37454"/>
                <a:gd name="connsiteY8" fmla="*/ 36725 h 64936"/>
                <a:gd name="connsiteX9" fmla="*/ 13863 w 37454"/>
                <a:gd name="connsiteY9" fmla="*/ 36725 h 64936"/>
                <a:gd name="connsiteX10" fmla="*/ 13863 w 37454"/>
                <a:gd name="connsiteY10" fmla="*/ 53506 h 64936"/>
                <a:gd name="connsiteX11" fmla="*/ 37454 w 37454"/>
                <a:gd name="connsiteY11" fmla="*/ 53506 h 64936"/>
                <a:gd name="connsiteX12" fmla="*/ 37454 w 37454"/>
                <a:gd name="connsiteY12" fmla="*/ 64937 h 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454" h="64936">
                  <a:moveTo>
                    <a:pt x="37454" y="64937"/>
                  </a:moveTo>
                  <a:lnTo>
                    <a:pt x="0" y="64937"/>
                  </a:lnTo>
                  <a:lnTo>
                    <a:pt x="0" y="0"/>
                  </a:lnTo>
                  <a:lnTo>
                    <a:pt x="37454" y="0"/>
                  </a:lnTo>
                  <a:lnTo>
                    <a:pt x="37454" y="11188"/>
                  </a:lnTo>
                  <a:lnTo>
                    <a:pt x="13863" y="11188"/>
                  </a:lnTo>
                  <a:lnTo>
                    <a:pt x="13863" y="25537"/>
                  </a:lnTo>
                  <a:lnTo>
                    <a:pt x="35995" y="25537"/>
                  </a:lnTo>
                  <a:lnTo>
                    <a:pt x="35995" y="36725"/>
                  </a:lnTo>
                  <a:lnTo>
                    <a:pt x="13863" y="36725"/>
                  </a:lnTo>
                  <a:lnTo>
                    <a:pt x="13863" y="53506"/>
                  </a:lnTo>
                  <a:lnTo>
                    <a:pt x="37454" y="53506"/>
                  </a:lnTo>
                  <a:lnTo>
                    <a:pt x="37454" y="64937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4">
              <a:extLst>
                <a:ext uri="{FF2B5EF4-FFF2-40B4-BE49-F238E27FC236}">
                  <a16:creationId xmlns:a16="http://schemas.microsoft.com/office/drawing/2014/main" id="{E451B3D1-BBEA-493A-E06C-EC4B13C44916}"/>
                </a:ext>
              </a:extLst>
            </p:cNvPr>
            <p:cNvSpPr/>
            <p:nvPr/>
          </p:nvSpPr>
          <p:spPr>
            <a:xfrm>
              <a:off x="12812190" y="4244744"/>
              <a:ext cx="62747" cy="65179"/>
            </a:xfrm>
            <a:custGeom>
              <a:avLst/>
              <a:gdLst>
                <a:gd name="connsiteX0" fmla="*/ 47669 w 62747"/>
                <a:gd name="connsiteY0" fmla="*/ 65180 h 65179"/>
                <a:gd name="connsiteX1" fmla="*/ 43048 w 62747"/>
                <a:gd name="connsiteY1" fmla="*/ 49615 h 65179"/>
                <a:gd name="connsiteX2" fmla="*/ 19457 w 62747"/>
                <a:gd name="connsiteY2" fmla="*/ 49615 h 65179"/>
                <a:gd name="connsiteX3" fmla="*/ 14836 w 62747"/>
                <a:gd name="connsiteY3" fmla="*/ 65180 h 65179"/>
                <a:gd name="connsiteX4" fmla="*/ 0 w 62747"/>
                <a:gd name="connsiteY4" fmla="*/ 65180 h 65179"/>
                <a:gd name="connsiteX5" fmla="*/ 22862 w 62747"/>
                <a:gd name="connsiteY5" fmla="*/ 0 h 65179"/>
                <a:gd name="connsiteX6" fmla="*/ 39643 w 62747"/>
                <a:gd name="connsiteY6" fmla="*/ 0 h 65179"/>
                <a:gd name="connsiteX7" fmla="*/ 62748 w 62747"/>
                <a:gd name="connsiteY7" fmla="*/ 65180 h 65179"/>
                <a:gd name="connsiteX8" fmla="*/ 47669 w 62747"/>
                <a:gd name="connsiteY8" fmla="*/ 65180 h 65179"/>
                <a:gd name="connsiteX9" fmla="*/ 35022 w 62747"/>
                <a:gd name="connsiteY9" fmla="*/ 23105 h 65179"/>
                <a:gd name="connsiteX10" fmla="*/ 33806 w 62747"/>
                <a:gd name="connsiteY10" fmla="*/ 19214 h 65179"/>
                <a:gd name="connsiteX11" fmla="*/ 32347 w 62747"/>
                <a:gd name="connsiteY11" fmla="*/ 14349 h 65179"/>
                <a:gd name="connsiteX12" fmla="*/ 31131 w 62747"/>
                <a:gd name="connsiteY12" fmla="*/ 9972 h 65179"/>
                <a:gd name="connsiteX13" fmla="*/ 29915 w 62747"/>
                <a:gd name="connsiteY13" fmla="*/ 14593 h 65179"/>
                <a:gd name="connsiteX14" fmla="*/ 28455 w 62747"/>
                <a:gd name="connsiteY14" fmla="*/ 19700 h 65179"/>
                <a:gd name="connsiteX15" fmla="*/ 27483 w 62747"/>
                <a:gd name="connsiteY15" fmla="*/ 23105 h 65179"/>
                <a:gd name="connsiteX16" fmla="*/ 22862 w 62747"/>
                <a:gd name="connsiteY16" fmla="*/ 38184 h 65179"/>
                <a:gd name="connsiteX17" fmla="*/ 39886 w 62747"/>
                <a:gd name="connsiteY17" fmla="*/ 38184 h 65179"/>
                <a:gd name="connsiteX18" fmla="*/ 35022 w 62747"/>
                <a:gd name="connsiteY18" fmla="*/ 23105 h 6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747" h="65179">
                  <a:moveTo>
                    <a:pt x="47669" y="65180"/>
                  </a:moveTo>
                  <a:lnTo>
                    <a:pt x="43048" y="49615"/>
                  </a:lnTo>
                  <a:lnTo>
                    <a:pt x="19457" y="49615"/>
                  </a:lnTo>
                  <a:lnTo>
                    <a:pt x="14836" y="65180"/>
                  </a:lnTo>
                  <a:lnTo>
                    <a:pt x="0" y="65180"/>
                  </a:lnTo>
                  <a:lnTo>
                    <a:pt x="22862" y="0"/>
                  </a:lnTo>
                  <a:lnTo>
                    <a:pt x="39643" y="0"/>
                  </a:lnTo>
                  <a:lnTo>
                    <a:pt x="62748" y="65180"/>
                  </a:lnTo>
                  <a:lnTo>
                    <a:pt x="47669" y="65180"/>
                  </a:lnTo>
                  <a:close/>
                  <a:moveTo>
                    <a:pt x="35022" y="23105"/>
                  </a:moveTo>
                  <a:cubicBezTo>
                    <a:pt x="34779" y="22132"/>
                    <a:pt x="34292" y="20673"/>
                    <a:pt x="33806" y="19214"/>
                  </a:cubicBezTo>
                  <a:cubicBezTo>
                    <a:pt x="33320" y="17754"/>
                    <a:pt x="32833" y="16052"/>
                    <a:pt x="32347" y="14349"/>
                  </a:cubicBezTo>
                  <a:cubicBezTo>
                    <a:pt x="31860" y="12647"/>
                    <a:pt x="31374" y="11188"/>
                    <a:pt x="31131" y="9972"/>
                  </a:cubicBezTo>
                  <a:cubicBezTo>
                    <a:pt x="30888" y="11188"/>
                    <a:pt x="30401" y="12647"/>
                    <a:pt x="29915" y="14593"/>
                  </a:cubicBezTo>
                  <a:cubicBezTo>
                    <a:pt x="29428" y="16295"/>
                    <a:pt x="28942" y="17998"/>
                    <a:pt x="28455" y="19700"/>
                  </a:cubicBezTo>
                  <a:cubicBezTo>
                    <a:pt x="27969" y="21402"/>
                    <a:pt x="27726" y="22375"/>
                    <a:pt x="27483" y="23105"/>
                  </a:cubicBezTo>
                  <a:lnTo>
                    <a:pt x="22862" y="38184"/>
                  </a:lnTo>
                  <a:lnTo>
                    <a:pt x="39886" y="38184"/>
                  </a:lnTo>
                  <a:lnTo>
                    <a:pt x="35022" y="23105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16">
              <a:extLst>
                <a:ext uri="{FF2B5EF4-FFF2-40B4-BE49-F238E27FC236}">
                  <a16:creationId xmlns:a16="http://schemas.microsoft.com/office/drawing/2014/main" id="{B872EC20-7379-42F4-2182-6847B90C9E71}"/>
                </a:ext>
              </a:extLst>
            </p:cNvPr>
            <p:cNvSpPr/>
            <p:nvPr/>
          </p:nvSpPr>
          <p:spPr>
            <a:xfrm>
              <a:off x="12987787" y="4244988"/>
              <a:ext cx="52046" cy="65179"/>
            </a:xfrm>
            <a:custGeom>
              <a:avLst/>
              <a:gdLst>
                <a:gd name="connsiteX0" fmla="*/ 18970 w 52046"/>
                <a:gd name="connsiteY0" fmla="*/ 0 h 65179"/>
                <a:gd name="connsiteX1" fmla="*/ 33563 w 52046"/>
                <a:gd name="connsiteY1" fmla="*/ 2189 h 65179"/>
                <a:gd name="connsiteX2" fmla="*/ 42075 w 52046"/>
                <a:gd name="connsiteY2" fmla="*/ 8756 h 65179"/>
                <a:gd name="connsiteX3" fmla="*/ 44994 w 52046"/>
                <a:gd name="connsiteY3" fmla="*/ 19700 h 65179"/>
                <a:gd name="connsiteX4" fmla="*/ 43291 w 52046"/>
                <a:gd name="connsiteY4" fmla="*/ 27483 h 65179"/>
                <a:gd name="connsiteX5" fmla="*/ 38913 w 52046"/>
                <a:gd name="connsiteY5" fmla="*/ 33076 h 65179"/>
                <a:gd name="connsiteX6" fmla="*/ 32833 w 52046"/>
                <a:gd name="connsiteY6" fmla="*/ 36968 h 65179"/>
                <a:gd name="connsiteX7" fmla="*/ 52047 w 52046"/>
                <a:gd name="connsiteY7" fmla="*/ 65180 h 65179"/>
                <a:gd name="connsiteX8" fmla="*/ 36481 w 52046"/>
                <a:gd name="connsiteY8" fmla="*/ 65180 h 65179"/>
                <a:gd name="connsiteX9" fmla="*/ 20916 w 52046"/>
                <a:gd name="connsiteY9" fmla="*/ 40373 h 65179"/>
                <a:gd name="connsiteX10" fmla="*/ 13620 w 52046"/>
                <a:gd name="connsiteY10" fmla="*/ 40373 h 65179"/>
                <a:gd name="connsiteX11" fmla="*/ 13620 w 52046"/>
                <a:gd name="connsiteY11" fmla="*/ 65180 h 65179"/>
                <a:gd name="connsiteX12" fmla="*/ 0 w 52046"/>
                <a:gd name="connsiteY12" fmla="*/ 65180 h 65179"/>
                <a:gd name="connsiteX13" fmla="*/ 0 w 52046"/>
                <a:gd name="connsiteY13" fmla="*/ 243 h 65179"/>
                <a:gd name="connsiteX14" fmla="*/ 18970 w 52046"/>
                <a:gd name="connsiteY14" fmla="*/ 243 h 65179"/>
                <a:gd name="connsiteX15" fmla="*/ 17754 w 52046"/>
                <a:gd name="connsiteY15" fmla="*/ 11188 h 65179"/>
                <a:gd name="connsiteX16" fmla="*/ 13620 w 52046"/>
                <a:gd name="connsiteY16" fmla="*/ 11188 h 65179"/>
                <a:gd name="connsiteX17" fmla="*/ 13620 w 52046"/>
                <a:gd name="connsiteY17" fmla="*/ 28699 h 65179"/>
                <a:gd name="connsiteX18" fmla="*/ 17997 w 52046"/>
                <a:gd name="connsiteY18" fmla="*/ 28699 h 65179"/>
                <a:gd name="connsiteX19" fmla="*/ 27726 w 52046"/>
                <a:gd name="connsiteY19" fmla="*/ 26510 h 65179"/>
                <a:gd name="connsiteX20" fmla="*/ 30644 w 52046"/>
                <a:gd name="connsiteY20" fmla="*/ 19700 h 65179"/>
                <a:gd name="connsiteX21" fmla="*/ 29185 w 52046"/>
                <a:gd name="connsiteY21" fmla="*/ 14836 h 65179"/>
                <a:gd name="connsiteX22" fmla="*/ 24807 w 52046"/>
                <a:gd name="connsiteY22" fmla="*/ 12160 h 65179"/>
                <a:gd name="connsiteX23" fmla="*/ 17754 w 52046"/>
                <a:gd name="connsiteY23" fmla="*/ 11188 h 6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046" h="65179">
                  <a:moveTo>
                    <a:pt x="18970" y="0"/>
                  </a:moveTo>
                  <a:cubicBezTo>
                    <a:pt x="24807" y="0"/>
                    <a:pt x="29672" y="730"/>
                    <a:pt x="33563" y="2189"/>
                  </a:cubicBezTo>
                  <a:cubicBezTo>
                    <a:pt x="37454" y="3648"/>
                    <a:pt x="40129" y="5837"/>
                    <a:pt x="42075" y="8756"/>
                  </a:cubicBezTo>
                  <a:cubicBezTo>
                    <a:pt x="44021" y="11674"/>
                    <a:pt x="44994" y="15322"/>
                    <a:pt x="44994" y="19700"/>
                  </a:cubicBezTo>
                  <a:cubicBezTo>
                    <a:pt x="44994" y="22618"/>
                    <a:pt x="44507" y="25294"/>
                    <a:pt x="43291" y="27483"/>
                  </a:cubicBezTo>
                  <a:cubicBezTo>
                    <a:pt x="42075" y="29671"/>
                    <a:pt x="40616" y="31617"/>
                    <a:pt x="38913" y="33076"/>
                  </a:cubicBezTo>
                  <a:cubicBezTo>
                    <a:pt x="36968" y="34536"/>
                    <a:pt x="35022" y="35995"/>
                    <a:pt x="32833" y="36968"/>
                  </a:cubicBezTo>
                  <a:lnTo>
                    <a:pt x="52047" y="65180"/>
                  </a:lnTo>
                  <a:lnTo>
                    <a:pt x="36481" y="65180"/>
                  </a:lnTo>
                  <a:lnTo>
                    <a:pt x="20916" y="40373"/>
                  </a:lnTo>
                  <a:lnTo>
                    <a:pt x="13620" y="40373"/>
                  </a:lnTo>
                  <a:lnTo>
                    <a:pt x="13620" y="65180"/>
                  </a:lnTo>
                  <a:lnTo>
                    <a:pt x="0" y="65180"/>
                  </a:lnTo>
                  <a:lnTo>
                    <a:pt x="0" y="243"/>
                  </a:lnTo>
                  <a:lnTo>
                    <a:pt x="18970" y="243"/>
                  </a:lnTo>
                  <a:close/>
                  <a:moveTo>
                    <a:pt x="17754" y="11188"/>
                  </a:moveTo>
                  <a:lnTo>
                    <a:pt x="13620" y="11188"/>
                  </a:lnTo>
                  <a:lnTo>
                    <a:pt x="13620" y="28699"/>
                  </a:lnTo>
                  <a:lnTo>
                    <a:pt x="17997" y="28699"/>
                  </a:lnTo>
                  <a:cubicBezTo>
                    <a:pt x="22618" y="28699"/>
                    <a:pt x="25780" y="27969"/>
                    <a:pt x="27726" y="26510"/>
                  </a:cubicBezTo>
                  <a:cubicBezTo>
                    <a:pt x="29672" y="25051"/>
                    <a:pt x="30644" y="22862"/>
                    <a:pt x="30644" y="19700"/>
                  </a:cubicBezTo>
                  <a:cubicBezTo>
                    <a:pt x="30644" y="17754"/>
                    <a:pt x="30158" y="16052"/>
                    <a:pt x="29185" y="14836"/>
                  </a:cubicBezTo>
                  <a:cubicBezTo>
                    <a:pt x="28212" y="13620"/>
                    <a:pt x="26753" y="12647"/>
                    <a:pt x="24807" y="12160"/>
                  </a:cubicBezTo>
                  <a:cubicBezTo>
                    <a:pt x="23348" y="11431"/>
                    <a:pt x="20916" y="11188"/>
                    <a:pt x="17754" y="11188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ihandform: Form 19">
              <a:extLst>
                <a:ext uri="{FF2B5EF4-FFF2-40B4-BE49-F238E27FC236}">
                  <a16:creationId xmlns:a16="http://schemas.microsoft.com/office/drawing/2014/main" id="{F7CF79E3-3B1B-7234-DEF2-8A864768E810}"/>
                </a:ext>
              </a:extLst>
            </p:cNvPr>
            <p:cNvSpPr/>
            <p:nvPr/>
          </p:nvSpPr>
          <p:spPr>
            <a:xfrm>
              <a:off x="13148791" y="4244258"/>
              <a:ext cx="42075" cy="66639"/>
            </a:xfrm>
            <a:custGeom>
              <a:avLst/>
              <a:gdLst>
                <a:gd name="connsiteX0" fmla="*/ 42075 w 42075"/>
                <a:gd name="connsiteY0" fmla="*/ 47669 h 66639"/>
                <a:gd name="connsiteX1" fmla="*/ 39157 w 42075"/>
                <a:gd name="connsiteY1" fmla="*/ 57640 h 66639"/>
                <a:gd name="connsiteX2" fmla="*/ 31131 w 42075"/>
                <a:gd name="connsiteY2" fmla="*/ 64207 h 66639"/>
                <a:gd name="connsiteX3" fmla="*/ 18241 w 42075"/>
                <a:gd name="connsiteY3" fmla="*/ 66639 h 66639"/>
                <a:gd name="connsiteX4" fmla="*/ 11674 w 42075"/>
                <a:gd name="connsiteY4" fmla="*/ 66153 h 66639"/>
                <a:gd name="connsiteX5" fmla="*/ 5594 w 42075"/>
                <a:gd name="connsiteY5" fmla="*/ 64937 h 66639"/>
                <a:gd name="connsiteX6" fmla="*/ 0 w 42075"/>
                <a:gd name="connsiteY6" fmla="*/ 62748 h 66639"/>
                <a:gd name="connsiteX7" fmla="*/ 0 w 42075"/>
                <a:gd name="connsiteY7" fmla="*/ 49858 h 66639"/>
                <a:gd name="connsiteX8" fmla="*/ 9485 w 42075"/>
                <a:gd name="connsiteY8" fmla="*/ 53506 h 66639"/>
                <a:gd name="connsiteX9" fmla="*/ 19457 w 42075"/>
                <a:gd name="connsiteY9" fmla="*/ 55208 h 66639"/>
                <a:gd name="connsiteX10" fmla="*/ 24807 w 42075"/>
                <a:gd name="connsiteY10" fmla="*/ 54236 h 66639"/>
                <a:gd name="connsiteX11" fmla="*/ 27726 w 42075"/>
                <a:gd name="connsiteY11" fmla="*/ 51803 h 66639"/>
                <a:gd name="connsiteX12" fmla="*/ 28699 w 42075"/>
                <a:gd name="connsiteY12" fmla="*/ 48155 h 66639"/>
                <a:gd name="connsiteX13" fmla="*/ 26996 w 42075"/>
                <a:gd name="connsiteY13" fmla="*/ 44021 h 66639"/>
                <a:gd name="connsiteX14" fmla="*/ 22375 w 42075"/>
                <a:gd name="connsiteY14" fmla="*/ 40859 h 66639"/>
                <a:gd name="connsiteX15" fmla="*/ 15809 w 42075"/>
                <a:gd name="connsiteY15" fmla="*/ 37697 h 66639"/>
                <a:gd name="connsiteX16" fmla="*/ 10944 w 42075"/>
                <a:gd name="connsiteY16" fmla="*/ 35022 h 66639"/>
                <a:gd name="connsiteX17" fmla="*/ 5837 w 42075"/>
                <a:gd name="connsiteY17" fmla="*/ 31374 h 66639"/>
                <a:gd name="connsiteX18" fmla="*/ 1946 w 42075"/>
                <a:gd name="connsiteY18" fmla="*/ 26023 h 66639"/>
                <a:gd name="connsiteX19" fmla="*/ 486 w 42075"/>
                <a:gd name="connsiteY19" fmla="*/ 18484 h 66639"/>
                <a:gd name="connsiteX20" fmla="*/ 3162 w 42075"/>
                <a:gd name="connsiteY20" fmla="*/ 8512 h 66639"/>
                <a:gd name="connsiteX21" fmla="*/ 10701 w 42075"/>
                <a:gd name="connsiteY21" fmla="*/ 2189 h 66639"/>
                <a:gd name="connsiteX22" fmla="*/ 22375 w 42075"/>
                <a:gd name="connsiteY22" fmla="*/ 0 h 66639"/>
                <a:gd name="connsiteX23" fmla="*/ 32104 w 42075"/>
                <a:gd name="connsiteY23" fmla="*/ 1216 h 66639"/>
                <a:gd name="connsiteX24" fmla="*/ 41589 w 42075"/>
                <a:gd name="connsiteY24" fmla="*/ 4621 h 66639"/>
                <a:gd name="connsiteX25" fmla="*/ 37211 w 42075"/>
                <a:gd name="connsiteY25" fmla="*/ 15322 h 66639"/>
                <a:gd name="connsiteX26" fmla="*/ 29185 w 42075"/>
                <a:gd name="connsiteY26" fmla="*/ 12404 h 66639"/>
                <a:gd name="connsiteX27" fmla="*/ 21889 w 42075"/>
                <a:gd name="connsiteY27" fmla="*/ 11431 h 66639"/>
                <a:gd name="connsiteX28" fmla="*/ 17511 w 42075"/>
                <a:gd name="connsiteY28" fmla="*/ 12160 h 66639"/>
                <a:gd name="connsiteX29" fmla="*/ 14836 w 42075"/>
                <a:gd name="connsiteY29" fmla="*/ 14349 h 66639"/>
                <a:gd name="connsiteX30" fmla="*/ 13863 w 42075"/>
                <a:gd name="connsiteY30" fmla="*/ 17754 h 66639"/>
                <a:gd name="connsiteX31" fmla="*/ 15322 w 42075"/>
                <a:gd name="connsiteY31" fmla="*/ 21646 h 66639"/>
                <a:gd name="connsiteX32" fmla="*/ 19457 w 42075"/>
                <a:gd name="connsiteY32" fmla="*/ 24807 h 66639"/>
                <a:gd name="connsiteX33" fmla="*/ 26267 w 42075"/>
                <a:gd name="connsiteY33" fmla="*/ 28212 h 66639"/>
                <a:gd name="connsiteX34" fmla="*/ 34779 w 42075"/>
                <a:gd name="connsiteY34" fmla="*/ 33076 h 66639"/>
                <a:gd name="connsiteX35" fmla="*/ 40129 w 42075"/>
                <a:gd name="connsiteY35" fmla="*/ 39157 h 66639"/>
                <a:gd name="connsiteX36" fmla="*/ 42075 w 42075"/>
                <a:gd name="connsiteY36" fmla="*/ 47669 h 6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075" h="66639">
                  <a:moveTo>
                    <a:pt x="42075" y="47669"/>
                  </a:moveTo>
                  <a:cubicBezTo>
                    <a:pt x="42075" y="51560"/>
                    <a:pt x="41102" y="54722"/>
                    <a:pt x="39157" y="57640"/>
                  </a:cubicBezTo>
                  <a:cubicBezTo>
                    <a:pt x="37211" y="60559"/>
                    <a:pt x="34536" y="62748"/>
                    <a:pt x="31131" y="64207"/>
                  </a:cubicBezTo>
                  <a:cubicBezTo>
                    <a:pt x="27483" y="65666"/>
                    <a:pt x="23348" y="66639"/>
                    <a:pt x="18241" y="66639"/>
                  </a:cubicBezTo>
                  <a:cubicBezTo>
                    <a:pt x="16052" y="66639"/>
                    <a:pt x="13863" y="66396"/>
                    <a:pt x="11674" y="66153"/>
                  </a:cubicBezTo>
                  <a:cubicBezTo>
                    <a:pt x="9485" y="65910"/>
                    <a:pt x="7539" y="65423"/>
                    <a:pt x="5594" y="64937"/>
                  </a:cubicBezTo>
                  <a:cubicBezTo>
                    <a:pt x="3648" y="64450"/>
                    <a:pt x="1702" y="63721"/>
                    <a:pt x="0" y="62748"/>
                  </a:cubicBezTo>
                  <a:lnTo>
                    <a:pt x="0" y="49858"/>
                  </a:lnTo>
                  <a:cubicBezTo>
                    <a:pt x="3162" y="51074"/>
                    <a:pt x="6323" y="52533"/>
                    <a:pt x="9485" y="53506"/>
                  </a:cubicBezTo>
                  <a:cubicBezTo>
                    <a:pt x="12890" y="54722"/>
                    <a:pt x="16052" y="55208"/>
                    <a:pt x="19457" y="55208"/>
                  </a:cubicBezTo>
                  <a:cubicBezTo>
                    <a:pt x="21646" y="55208"/>
                    <a:pt x="23591" y="54965"/>
                    <a:pt x="24807" y="54236"/>
                  </a:cubicBezTo>
                  <a:cubicBezTo>
                    <a:pt x="26267" y="53749"/>
                    <a:pt x="27239" y="52776"/>
                    <a:pt x="27726" y="51803"/>
                  </a:cubicBezTo>
                  <a:cubicBezTo>
                    <a:pt x="28455" y="50831"/>
                    <a:pt x="28699" y="49615"/>
                    <a:pt x="28699" y="48155"/>
                  </a:cubicBezTo>
                  <a:cubicBezTo>
                    <a:pt x="28699" y="46453"/>
                    <a:pt x="28212" y="45237"/>
                    <a:pt x="26996" y="44021"/>
                  </a:cubicBezTo>
                  <a:cubicBezTo>
                    <a:pt x="25780" y="42805"/>
                    <a:pt x="24321" y="41832"/>
                    <a:pt x="22375" y="40859"/>
                  </a:cubicBezTo>
                  <a:cubicBezTo>
                    <a:pt x="20430" y="39886"/>
                    <a:pt x="18241" y="38670"/>
                    <a:pt x="15809" y="37697"/>
                  </a:cubicBezTo>
                  <a:cubicBezTo>
                    <a:pt x="14349" y="36968"/>
                    <a:pt x="12647" y="35995"/>
                    <a:pt x="10944" y="35022"/>
                  </a:cubicBezTo>
                  <a:cubicBezTo>
                    <a:pt x="9242" y="34049"/>
                    <a:pt x="7539" y="32833"/>
                    <a:pt x="5837" y="31374"/>
                  </a:cubicBezTo>
                  <a:cubicBezTo>
                    <a:pt x="4135" y="29915"/>
                    <a:pt x="2918" y="27969"/>
                    <a:pt x="1946" y="26023"/>
                  </a:cubicBezTo>
                  <a:cubicBezTo>
                    <a:pt x="973" y="23834"/>
                    <a:pt x="486" y="21402"/>
                    <a:pt x="486" y="18484"/>
                  </a:cubicBezTo>
                  <a:cubicBezTo>
                    <a:pt x="486" y="14593"/>
                    <a:pt x="1459" y="11188"/>
                    <a:pt x="3162" y="8512"/>
                  </a:cubicBezTo>
                  <a:cubicBezTo>
                    <a:pt x="4864" y="5837"/>
                    <a:pt x="7539" y="3648"/>
                    <a:pt x="10701" y="2189"/>
                  </a:cubicBezTo>
                  <a:cubicBezTo>
                    <a:pt x="14106" y="730"/>
                    <a:pt x="17997" y="0"/>
                    <a:pt x="22375" y="0"/>
                  </a:cubicBezTo>
                  <a:cubicBezTo>
                    <a:pt x="25780" y="0"/>
                    <a:pt x="28942" y="486"/>
                    <a:pt x="32104" y="1216"/>
                  </a:cubicBezTo>
                  <a:cubicBezTo>
                    <a:pt x="35265" y="1946"/>
                    <a:pt x="38427" y="3162"/>
                    <a:pt x="41589" y="4621"/>
                  </a:cubicBezTo>
                  <a:lnTo>
                    <a:pt x="37211" y="15322"/>
                  </a:lnTo>
                  <a:cubicBezTo>
                    <a:pt x="34292" y="14106"/>
                    <a:pt x="31617" y="13133"/>
                    <a:pt x="29185" y="12404"/>
                  </a:cubicBezTo>
                  <a:cubicBezTo>
                    <a:pt x="26753" y="11674"/>
                    <a:pt x="24321" y="11431"/>
                    <a:pt x="21889" y="11431"/>
                  </a:cubicBezTo>
                  <a:cubicBezTo>
                    <a:pt x="20186" y="11431"/>
                    <a:pt x="18727" y="11674"/>
                    <a:pt x="17511" y="12160"/>
                  </a:cubicBezTo>
                  <a:cubicBezTo>
                    <a:pt x="16295" y="12647"/>
                    <a:pt x="15322" y="13376"/>
                    <a:pt x="14836" y="14349"/>
                  </a:cubicBezTo>
                  <a:cubicBezTo>
                    <a:pt x="14349" y="15322"/>
                    <a:pt x="13863" y="16538"/>
                    <a:pt x="13863" y="17754"/>
                  </a:cubicBezTo>
                  <a:cubicBezTo>
                    <a:pt x="13863" y="19213"/>
                    <a:pt x="14349" y="20673"/>
                    <a:pt x="15322" y="21646"/>
                  </a:cubicBezTo>
                  <a:cubicBezTo>
                    <a:pt x="16295" y="22618"/>
                    <a:pt x="17511" y="23834"/>
                    <a:pt x="19457" y="24807"/>
                  </a:cubicBezTo>
                  <a:cubicBezTo>
                    <a:pt x="21159" y="25780"/>
                    <a:pt x="23591" y="26996"/>
                    <a:pt x="26267" y="28212"/>
                  </a:cubicBezTo>
                  <a:cubicBezTo>
                    <a:pt x="29671" y="29671"/>
                    <a:pt x="32347" y="31374"/>
                    <a:pt x="34779" y="33076"/>
                  </a:cubicBezTo>
                  <a:cubicBezTo>
                    <a:pt x="37211" y="34779"/>
                    <a:pt x="38913" y="36725"/>
                    <a:pt x="40129" y="39157"/>
                  </a:cubicBezTo>
                  <a:cubicBezTo>
                    <a:pt x="41346" y="41345"/>
                    <a:pt x="42075" y="44264"/>
                    <a:pt x="42075" y="47669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" name="Gruppieren 20">
              <a:extLst>
                <a:ext uri="{FF2B5EF4-FFF2-40B4-BE49-F238E27FC236}">
                  <a16:creationId xmlns:a16="http://schemas.microsoft.com/office/drawing/2014/main" id="{B4E5C681-2D8B-C99F-BC27-A7B57DC78648}"/>
                </a:ext>
              </a:extLst>
            </p:cNvPr>
            <p:cNvGrpSpPr/>
            <p:nvPr/>
          </p:nvGrpSpPr>
          <p:grpSpPr>
            <a:xfrm>
              <a:off x="12492857" y="4345190"/>
              <a:ext cx="699711" cy="355571"/>
              <a:chOff x="12492857" y="4345190"/>
              <a:chExt cx="699711" cy="355571"/>
            </a:xfrm>
          </p:grpSpPr>
          <p:sp>
            <p:nvSpPr>
              <p:cNvPr id="23" name="Freihandform: Form 21">
                <a:extLst>
                  <a:ext uri="{FF2B5EF4-FFF2-40B4-BE49-F238E27FC236}">
                    <a16:creationId xmlns:a16="http://schemas.microsoft.com/office/drawing/2014/main" id="{3D3D7840-4B30-ABC1-9515-A4FC2431D78A}"/>
                  </a:ext>
                </a:extLst>
              </p:cNvPr>
              <p:cNvSpPr/>
              <p:nvPr/>
            </p:nvSpPr>
            <p:spPr>
              <a:xfrm>
                <a:off x="12495046" y="4448553"/>
                <a:ext cx="78313" cy="132548"/>
              </a:xfrm>
              <a:custGeom>
                <a:avLst/>
                <a:gdLst>
                  <a:gd name="connsiteX0" fmla="*/ 35265 w 78313"/>
                  <a:gd name="connsiteY0" fmla="*/ 132549 h 132548"/>
                  <a:gd name="connsiteX1" fmla="*/ 0 w 78313"/>
                  <a:gd name="connsiteY1" fmla="*/ 132549 h 132548"/>
                  <a:gd name="connsiteX2" fmla="*/ 0 w 78313"/>
                  <a:gd name="connsiteY2" fmla="*/ 0 h 132548"/>
                  <a:gd name="connsiteX3" fmla="*/ 78313 w 78313"/>
                  <a:gd name="connsiteY3" fmla="*/ 0 h 132548"/>
                  <a:gd name="connsiteX4" fmla="*/ 78313 w 78313"/>
                  <a:gd name="connsiteY4" fmla="*/ 28699 h 132548"/>
                  <a:gd name="connsiteX5" fmla="*/ 35265 w 78313"/>
                  <a:gd name="connsiteY5" fmla="*/ 28699 h 132548"/>
                  <a:gd name="connsiteX6" fmla="*/ 35265 w 78313"/>
                  <a:gd name="connsiteY6" fmla="*/ 53992 h 132548"/>
                  <a:gd name="connsiteX7" fmla="*/ 74908 w 78313"/>
                  <a:gd name="connsiteY7" fmla="*/ 53992 h 132548"/>
                  <a:gd name="connsiteX8" fmla="*/ 74908 w 78313"/>
                  <a:gd name="connsiteY8" fmla="*/ 82691 h 132548"/>
                  <a:gd name="connsiteX9" fmla="*/ 35265 w 78313"/>
                  <a:gd name="connsiteY9" fmla="*/ 82691 h 132548"/>
                  <a:gd name="connsiteX10" fmla="*/ 35265 w 78313"/>
                  <a:gd name="connsiteY10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8313" h="132548">
                    <a:moveTo>
                      <a:pt x="35265" y="132549"/>
                    </a:moveTo>
                    <a:lnTo>
                      <a:pt x="0" y="132549"/>
                    </a:lnTo>
                    <a:lnTo>
                      <a:pt x="0" y="0"/>
                    </a:lnTo>
                    <a:lnTo>
                      <a:pt x="78313" y="0"/>
                    </a:lnTo>
                    <a:lnTo>
                      <a:pt x="78313" y="28699"/>
                    </a:lnTo>
                    <a:lnTo>
                      <a:pt x="35265" y="28699"/>
                    </a:lnTo>
                    <a:lnTo>
                      <a:pt x="35265" y="53992"/>
                    </a:lnTo>
                    <a:lnTo>
                      <a:pt x="74908" y="53992"/>
                    </a:lnTo>
                    <a:lnTo>
                      <a:pt x="74908" y="82691"/>
                    </a:lnTo>
                    <a:lnTo>
                      <a:pt x="35265" y="82691"/>
                    </a:lnTo>
                    <a:lnTo>
                      <a:pt x="35265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ihandform: Form 22">
                <a:extLst>
                  <a:ext uri="{FF2B5EF4-FFF2-40B4-BE49-F238E27FC236}">
                    <a16:creationId xmlns:a16="http://schemas.microsoft.com/office/drawing/2014/main" id="{D6A1F979-18A5-F270-939A-689D4933AB32}"/>
                  </a:ext>
                </a:extLst>
              </p:cNvPr>
              <p:cNvSpPr/>
              <p:nvPr/>
            </p:nvSpPr>
            <p:spPr>
              <a:xfrm>
                <a:off x="12594518" y="4448310"/>
                <a:ext cx="113335" cy="134494"/>
              </a:xfrm>
              <a:custGeom>
                <a:avLst/>
                <a:gdLst>
                  <a:gd name="connsiteX0" fmla="*/ 113335 w 113335"/>
                  <a:gd name="connsiteY0" fmla="*/ 80016 h 134494"/>
                  <a:gd name="connsiteX1" fmla="*/ 107012 w 113335"/>
                  <a:gd name="connsiteY1" fmla="*/ 108957 h 134494"/>
                  <a:gd name="connsiteX2" fmla="*/ 88042 w 113335"/>
                  <a:gd name="connsiteY2" fmla="*/ 127928 h 134494"/>
                  <a:gd name="connsiteX3" fmla="*/ 56181 w 113335"/>
                  <a:gd name="connsiteY3" fmla="*/ 134494 h 134494"/>
                  <a:gd name="connsiteX4" fmla="*/ 14349 w 113335"/>
                  <a:gd name="connsiteY4" fmla="*/ 120388 h 134494"/>
                  <a:gd name="connsiteX5" fmla="*/ 0 w 113335"/>
                  <a:gd name="connsiteY5" fmla="*/ 80502 h 134494"/>
                  <a:gd name="connsiteX6" fmla="*/ 0 w 113335"/>
                  <a:gd name="connsiteY6" fmla="*/ 0 h 134494"/>
                  <a:gd name="connsiteX7" fmla="*/ 35995 w 113335"/>
                  <a:gd name="connsiteY7" fmla="*/ 0 h 134494"/>
                  <a:gd name="connsiteX8" fmla="*/ 35995 w 113335"/>
                  <a:gd name="connsiteY8" fmla="*/ 77827 h 134494"/>
                  <a:gd name="connsiteX9" fmla="*/ 41346 w 113335"/>
                  <a:gd name="connsiteY9" fmla="*/ 98256 h 134494"/>
                  <a:gd name="connsiteX10" fmla="*/ 56911 w 113335"/>
                  <a:gd name="connsiteY10" fmla="*/ 104580 h 134494"/>
                  <a:gd name="connsiteX11" fmla="*/ 68828 w 113335"/>
                  <a:gd name="connsiteY11" fmla="*/ 101904 h 134494"/>
                  <a:gd name="connsiteX12" fmla="*/ 75395 w 113335"/>
                  <a:gd name="connsiteY12" fmla="*/ 93149 h 134494"/>
                  <a:gd name="connsiteX13" fmla="*/ 77584 w 113335"/>
                  <a:gd name="connsiteY13" fmla="*/ 77827 h 134494"/>
                  <a:gd name="connsiteX14" fmla="*/ 77584 w 113335"/>
                  <a:gd name="connsiteY14" fmla="*/ 243 h 134494"/>
                  <a:gd name="connsiteX15" fmla="*/ 113335 w 113335"/>
                  <a:gd name="connsiteY15" fmla="*/ 243 h 134494"/>
                  <a:gd name="connsiteX16" fmla="*/ 113335 w 113335"/>
                  <a:gd name="connsiteY16" fmla="*/ 80016 h 1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335" h="134494">
                    <a:moveTo>
                      <a:pt x="113335" y="80016"/>
                    </a:moveTo>
                    <a:cubicBezTo>
                      <a:pt x="113335" y="91203"/>
                      <a:pt x="111146" y="100688"/>
                      <a:pt x="107012" y="108957"/>
                    </a:cubicBezTo>
                    <a:cubicBezTo>
                      <a:pt x="102877" y="117227"/>
                      <a:pt x="96554" y="123550"/>
                      <a:pt x="88042" y="127928"/>
                    </a:cubicBezTo>
                    <a:cubicBezTo>
                      <a:pt x="79529" y="132306"/>
                      <a:pt x="69071" y="134494"/>
                      <a:pt x="56181" y="134494"/>
                    </a:cubicBezTo>
                    <a:cubicBezTo>
                      <a:pt x="37941" y="134494"/>
                      <a:pt x="23834" y="129873"/>
                      <a:pt x="14349" y="120388"/>
                    </a:cubicBezTo>
                    <a:cubicBezTo>
                      <a:pt x="4864" y="111146"/>
                      <a:pt x="0" y="97770"/>
                      <a:pt x="0" y="80502"/>
                    </a:cubicBezTo>
                    <a:lnTo>
                      <a:pt x="0" y="0"/>
                    </a:lnTo>
                    <a:lnTo>
                      <a:pt x="35995" y="0"/>
                    </a:lnTo>
                    <a:lnTo>
                      <a:pt x="35995" y="77827"/>
                    </a:lnTo>
                    <a:cubicBezTo>
                      <a:pt x="35995" y="87312"/>
                      <a:pt x="37697" y="94122"/>
                      <a:pt x="41346" y="98256"/>
                    </a:cubicBezTo>
                    <a:cubicBezTo>
                      <a:pt x="44750" y="102391"/>
                      <a:pt x="50101" y="104580"/>
                      <a:pt x="56911" y="104580"/>
                    </a:cubicBezTo>
                    <a:cubicBezTo>
                      <a:pt x="61775" y="104580"/>
                      <a:pt x="65910" y="103607"/>
                      <a:pt x="68828" y="101904"/>
                    </a:cubicBezTo>
                    <a:cubicBezTo>
                      <a:pt x="71747" y="99959"/>
                      <a:pt x="74179" y="97040"/>
                      <a:pt x="75395" y="93149"/>
                    </a:cubicBezTo>
                    <a:cubicBezTo>
                      <a:pt x="76854" y="89258"/>
                      <a:pt x="77584" y="84150"/>
                      <a:pt x="77584" y="77827"/>
                    </a:cubicBezTo>
                    <a:lnTo>
                      <a:pt x="77584" y="243"/>
                    </a:lnTo>
                    <a:lnTo>
                      <a:pt x="113335" y="243"/>
                    </a:lnTo>
                    <a:lnTo>
                      <a:pt x="113335" y="80016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ihandform: Form 23">
                <a:extLst>
                  <a:ext uri="{FF2B5EF4-FFF2-40B4-BE49-F238E27FC236}">
                    <a16:creationId xmlns:a16="http://schemas.microsoft.com/office/drawing/2014/main" id="{8D5147A7-079A-6905-814B-A01FEBBFC0E9}"/>
                  </a:ext>
                </a:extLst>
              </p:cNvPr>
              <p:cNvSpPr/>
              <p:nvPr/>
            </p:nvSpPr>
            <p:spPr>
              <a:xfrm>
                <a:off x="12726094" y="4448553"/>
                <a:ext cx="100445" cy="132548"/>
              </a:xfrm>
              <a:custGeom>
                <a:avLst/>
                <a:gdLst>
                  <a:gd name="connsiteX0" fmla="*/ 68098 w 100445"/>
                  <a:gd name="connsiteY0" fmla="*/ 132549 h 132548"/>
                  <a:gd name="connsiteX1" fmla="*/ 32347 w 100445"/>
                  <a:gd name="connsiteY1" fmla="*/ 132549 h 132548"/>
                  <a:gd name="connsiteX2" fmla="*/ 32347 w 100445"/>
                  <a:gd name="connsiteY2" fmla="*/ 29428 h 132548"/>
                  <a:gd name="connsiteX3" fmla="*/ 0 w 100445"/>
                  <a:gd name="connsiteY3" fmla="*/ 29428 h 132548"/>
                  <a:gd name="connsiteX4" fmla="*/ 0 w 100445"/>
                  <a:gd name="connsiteY4" fmla="*/ 0 h 132548"/>
                  <a:gd name="connsiteX5" fmla="*/ 100445 w 100445"/>
                  <a:gd name="connsiteY5" fmla="*/ 0 h 132548"/>
                  <a:gd name="connsiteX6" fmla="*/ 100445 w 100445"/>
                  <a:gd name="connsiteY6" fmla="*/ 29428 h 132548"/>
                  <a:gd name="connsiteX7" fmla="*/ 68098 w 100445"/>
                  <a:gd name="connsiteY7" fmla="*/ 29428 h 132548"/>
                  <a:gd name="connsiteX8" fmla="*/ 68098 w 100445"/>
                  <a:gd name="connsiteY8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445" h="132548">
                    <a:moveTo>
                      <a:pt x="68098" y="132549"/>
                    </a:moveTo>
                    <a:lnTo>
                      <a:pt x="32347" y="132549"/>
                    </a:lnTo>
                    <a:lnTo>
                      <a:pt x="32347" y="29428"/>
                    </a:lnTo>
                    <a:lnTo>
                      <a:pt x="0" y="29428"/>
                    </a:lnTo>
                    <a:lnTo>
                      <a:pt x="0" y="0"/>
                    </a:lnTo>
                    <a:lnTo>
                      <a:pt x="100445" y="0"/>
                    </a:lnTo>
                    <a:lnTo>
                      <a:pt x="100445" y="29428"/>
                    </a:lnTo>
                    <a:lnTo>
                      <a:pt x="68098" y="29428"/>
                    </a:lnTo>
                    <a:lnTo>
                      <a:pt x="68098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ihandform: Form 24">
                <a:extLst>
                  <a:ext uri="{FF2B5EF4-FFF2-40B4-BE49-F238E27FC236}">
                    <a16:creationId xmlns:a16="http://schemas.microsoft.com/office/drawing/2014/main" id="{8B2836BD-8B3D-BD88-85DF-8F75F0598B46}"/>
                  </a:ext>
                </a:extLst>
              </p:cNvPr>
              <p:cNvSpPr/>
              <p:nvPr/>
            </p:nvSpPr>
            <p:spPr>
              <a:xfrm>
                <a:off x="12844780" y="4448310"/>
                <a:ext cx="113335" cy="134494"/>
              </a:xfrm>
              <a:custGeom>
                <a:avLst/>
                <a:gdLst>
                  <a:gd name="connsiteX0" fmla="*/ 113335 w 113335"/>
                  <a:gd name="connsiteY0" fmla="*/ 80016 h 134494"/>
                  <a:gd name="connsiteX1" fmla="*/ 107012 w 113335"/>
                  <a:gd name="connsiteY1" fmla="*/ 108957 h 134494"/>
                  <a:gd name="connsiteX2" fmla="*/ 88042 w 113335"/>
                  <a:gd name="connsiteY2" fmla="*/ 127928 h 134494"/>
                  <a:gd name="connsiteX3" fmla="*/ 56181 w 113335"/>
                  <a:gd name="connsiteY3" fmla="*/ 134494 h 134494"/>
                  <a:gd name="connsiteX4" fmla="*/ 14349 w 113335"/>
                  <a:gd name="connsiteY4" fmla="*/ 120388 h 134494"/>
                  <a:gd name="connsiteX5" fmla="*/ 0 w 113335"/>
                  <a:gd name="connsiteY5" fmla="*/ 80502 h 134494"/>
                  <a:gd name="connsiteX6" fmla="*/ 0 w 113335"/>
                  <a:gd name="connsiteY6" fmla="*/ 0 h 134494"/>
                  <a:gd name="connsiteX7" fmla="*/ 35995 w 113335"/>
                  <a:gd name="connsiteY7" fmla="*/ 0 h 134494"/>
                  <a:gd name="connsiteX8" fmla="*/ 35995 w 113335"/>
                  <a:gd name="connsiteY8" fmla="*/ 77827 h 134494"/>
                  <a:gd name="connsiteX9" fmla="*/ 41346 w 113335"/>
                  <a:gd name="connsiteY9" fmla="*/ 98256 h 134494"/>
                  <a:gd name="connsiteX10" fmla="*/ 56911 w 113335"/>
                  <a:gd name="connsiteY10" fmla="*/ 104580 h 134494"/>
                  <a:gd name="connsiteX11" fmla="*/ 68828 w 113335"/>
                  <a:gd name="connsiteY11" fmla="*/ 101904 h 134494"/>
                  <a:gd name="connsiteX12" fmla="*/ 75395 w 113335"/>
                  <a:gd name="connsiteY12" fmla="*/ 93149 h 134494"/>
                  <a:gd name="connsiteX13" fmla="*/ 77584 w 113335"/>
                  <a:gd name="connsiteY13" fmla="*/ 77827 h 134494"/>
                  <a:gd name="connsiteX14" fmla="*/ 77584 w 113335"/>
                  <a:gd name="connsiteY14" fmla="*/ 243 h 134494"/>
                  <a:gd name="connsiteX15" fmla="*/ 113335 w 113335"/>
                  <a:gd name="connsiteY15" fmla="*/ 243 h 134494"/>
                  <a:gd name="connsiteX16" fmla="*/ 113335 w 113335"/>
                  <a:gd name="connsiteY16" fmla="*/ 80016 h 1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335" h="134494">
                    <a:moveTo>
                      <a:pt x="113335" y="80016"/>
                    </a:moveTo>
                    <a:cubicBezTo>
                      <a:pt x="113335" y="91203"/>
                      <a:pt x="111146" y="100688"/>
                      <a:pt x="107012" y="108957"/>
                    </a:cubicBezTo>
                    <a:cubicBezTo>
                      <a:pt x="102877" y="117227"/>
                      <a:pt x="96554" y="123550"/>
                      <a:pt x="88042" y="127928"/>
                    </a:cubicBezTo>
                    <a:cubicBezTo>
                      <a:pt x="79529" y="132306"/>
                      <a:pt x="69071" y="134494"/>
                      <a:pt x="56181" y="134494"/>
                    </a:cubicBezTo>
                    <a:cubicBezTo>
                      <a:pt x="37941" y="134494"/>
                      <a:pt x="23834" y="129873"/>
                      <a:pt x="14349" y="120388"/>
                    </a:cubicBezTo>
                    <a:cubicBezTo>
                      <a:pt x="4864" y="111146"/>
                      <a:pt x="0" y="97770"/>
                      <a:pt x="0" y="80502"/>
                    </a:cubicBezTo>
                    <a:lnTo>
                      <a:pt x="0" y="0"/>
                    </a:lnTo>
                    <a:lnTo>
                      <a:pt x="35995" y="0"/>
                    </a:lnTo>
                    <a:lnTo>
                      <a:pt x="35995" y="77827"/>
                    </a:lnTo>
                    <a:cubicBezTo>
                      <a:pt x="35995" y="87312"/>
                      <a:pt x="37697" y="94122"/>
                      <a:pt x="41346" y="98256"/>
                    </a:cubicBezTo>
                    <a:cubicBezTo>
                      <a:pt x="44750" y="102391"/>
                      <a:pt x="50101" y="104580"/>
                      <a:pt x="56911" y="104580"/>
                    </a:cubicBezTo>
                    <a:cubicBezTo>
                      <a:pt x="61775" y="104580"/>
                      <a:pt x="65910" y="103607"/>
                      <a:pt x="68828" y="101904"/>
                    </a:cubicBezTo>
                    <a:cubicBezTo>
                      <a:pt x="71747" y="99959"/>
                      <a:pt x="74179" y="97040"/>
                      <a:pt x="75395" y="93149"/>
                    </a:cubicBezTo>
                    <a:cubicBezTo>
                      <a:pt x="76854" y="89258"/>
                      <a:pt x="77584" y="84150"/>
                      <a:pt x="77584" y="77827"/>
                    </a:cubicBezTo>
                    <a:lnTo>
                      <a:pt x="77584" y="243"/>
                    </a:lnTo>
                    <a:lnTo>
                      <a:pt x="113335" y="243"/>
                    </a:lnTo>
                    <a:lnTo>
                      <a:pt x="113335" y="80016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ihandform: Form 26">
                <a:extLst>
                  <a:ext uri="{FF2B5EF4-FFF2-40B4-BE49-F238E27FC236}">
                    <a16:creationId xmlns:a16="http://schemas.microsoft.com/office/drawing/2014/main" id="{B5B9801B-086F-CEA7-24BE-B704F361DCC6}"/>
                  </a:ext>
                </a:extLst>
              </p:cNvPr>
              <p:cNvSpPr/>
              <p:nvPr/>
            </p:nvSpPr>
            <p:spPr>
              <a:xfrm>
                <a:off x="12986084" y="4448310"/>
                <a:ext cx="113335" cy="132548"/>
              </a:xfrm>
              <a:custGeom>
                <a:avLst/>
                <a:gdLst>
                  <a:gd name="connsiteX0" fmla="*/ 43291 w 113335"/>
                  <a:gd name="connsiteY0" fmla="*/ 243 h 132548"/>
                  <a:gd name="connsiteX1" fmla="*/ 73206 w 113335"/>
                  <a:gd name="connsiteY1" fmla="*/ 4621 h 132548"/>
                  <a:gd name="connsiteX2" fmla="*/ 91203 w 113335"/>
                  <a:gd name="connsiteY2" fmla="*/ 17754 h 132548"/>
                  <a:gd name="connsiteX3" fmla="*/ 97284 w 113335"/>
                  <a:gd name="connsiteY3" fmla="*/ 39400 h 132548"/>
                  <a:gd name="connsiteX4" fmla="*/ 94608 w 113335"/>
                  <a:gd name="connsiteY4" fmla="*/ 53992 h 132548"/>
                  <a:gd name="connsiteX5" fmla="*/ 86826 w 113335"/>
                  <a:gd name="connsiteY5" fmla="*/ 65910 h 132548"/>
                  <a:gd name="connsiteX6" fmla="*/ 74665 w 113335"/>
                  <a:gd name="connsiteY6" fmla="*/ 74908 h 132548"/>
                  <a:gd name="connsiteX7" fmla="*/ 113335 w 113335"/>
                  <a:gd name="connsiteY7" fmla="*/ 132549 h 132548"/>
                  <a:gd name="connsiteX8" fmla="*/ 72719 w 113335"/>
                  <a:gd name="connsiteY8" fmla="*/ 132549 h 132548"/>
                  <a:gd name="connsiteX9" fmla="*/ 44750 w 113335"/>
                  <a:gd name="connsiteY9" fmla="*/ 84393 h 132548"/>
                  <a:gd name="connsiteX10" fmla="*/ 35752 w 113335"/>
                  <a:gd name="connsiteY10" fmla="*/ 84393 h 132548"/>
                  <a:gd name="connsiteX11" fmla="*/ 35752 w 113335"/>
                  <a:gd name="connsiteY11" fmla="*/ 132549 h 132548"/>
                  <a:gd name="connsiteX12" fmla="*/ 0 w 113335"/>
                  <a:gd name="connsiteY12" fmla="*/ 132549 h 132548"/>
                  <a:gd name="connsiteX13" fmla="*/ 0 w 113335"/>
                  <a:gd name="connsiteY13" fmla="*/ 0 h 132548"/>
                  <a:gd name="connsiteX14" fmla="*/ 43291 w 113335"/>
                  <a:gd name="connsiteY14" fmla="*/ 0 h 132548"/>
                  <a:gd name="connsiteX15" fmla="*/ 42562 w 113335"/>
                  <a:gd name="connsiteY15" fmla="*/ 27483 h 132548"/>
                  <a:gd name="connsiteX16" fmla="*/ 35509 w 113335"/>
                  <a:gd name="connsiteY16" fmla="*/ 27483 h 132548"/>
                  <a:gd name="connsiteX17" fmla="*/ 35509 w 113335"/>
                  <a:gd name="connsiteY17" fmla="*/ 57640 h 132548"/>
                  <a:gd name="connsiteX18" fmla="*/ 42075 w 113335"/>
                  <a:gd name="connsiteY18" fmla="*/ 57640 h 132548"/>
                  <a:gd name="connsiteX19" fmla="*/ 55452 w 113335"/>
                  <a:gd name="connsiteY19" fmla="*/ 53992 h 132548"/>
                  <a:gd name="connsiteX20" fmla="*/ 60802 w 113335"/>
                  <a:gd name="connsiteY20" fmla="*/ 41102 h 132548"/>
                  <a:gd name="connsiteX21" fmla="*/ 58857 w 113335"/>
                  <a:gd name="connsiteY21" fmla="*/ 33806 h 132548"/>
                  <a:gd name="connsiteX22" fmla="*/ 53020 w 113335"/>
                  <a:gd name="connsiteY22" fmla="*/ 29185 h 132548"/>
                  <a:gd name="connsiteX23" fmla="*/ 42562 w 113335"/>
                  <a:gd name="connsiteY23" fmla="*/ 27483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3335" h="132548">
                    <a:moveTo>
                      <a:pt x="43291" y="243"/>
                    </a:moveTo>
                    <a:cubicBezTo>
                      <a:pt x="55208" y="243"/>
                      <a:pt x="65180" y="1702"/>
                      <a:pt x="73206" y="4621"/>
                    </a:cubicBezTo>
                    <a:cubicBezTo>
                      <a:pt x="81232" y="7539"/>
                      <a:pt x="87069" y="11917"/>
                      <a:pt x="91203" y="17754"/>
                    </a:cubicBezTo>
                    <a:cubicBezTo>
                      <a:pt x="95338" y="23591"/>
                      <a:pt x="97284" y="30644"/>
                      <a:pt x="97284" y="39400"/>
                    </a:cubicBezTo>
                    <a:cubicBezTo>
                      <a:pt x="97284" y="44750"/>
                      <a:pt x="96311" y="49615"/>
                      <a:pt x="94608" y="53992"/>
                    </a:cubicBezTo>
                    <a:cubicBezTo>
                      <a:pt x="92906" y="58370"/>
                      <a:pt x="90230" y="62505"/>
                      <a:pt x="86826" y="65910"/>
                    </a:cubicBezTo>
                    <a:cubicBezTo>
                      <a:pt x="83421" y="69314"/>
                      <a:pt x="79529" y="72476"/>
                      <a:pt x="74665" y="74908"/>
                    </a:cubicBezTo>
                    <a:lnTo>
                      <a:pt x="113335" y="132549"/>
                    </a:lnTo>
                    <a:lnTo>
                      <a:pt x="72719" y="132549"/>
                    </a:lnTo>
                    <a:lnTo>
                      <a:pt x="44750" y="84393"/>
                    </a:lnTo>
                    <a:lnTo>
                      <a:pt x="35752" y="84393"/>
                    </a:lnTo>
                    <a:lnTo>
                      <a:pt x="35752" y="132549"/>
                    </a:lnTo>
                    <a:lnTo>
                      <a:pt x="0" y="132549"/>
                    </a:lnTo>
                    <a:lnTo>
                      <a:pt x="0" y="0"/>
                    </a:lnTo>
                    <a:lnTo>
                      <a:pt x="43291" y="0"/>
                    </a:lnTo>
                    <a:close/>
                    <a:moveTo>
                      <a:pt x="42562" y="27483"/>
                    </a:moveTo>
                    <a:lnTo>
                      <a:pt x="35509" y="27483"/>
                    </a:lnTo>
                    <a:lnTo>
                      <a:pt x="35509" y="57640"/>
                    </a:lnTo>
                    <a:lnTo>
                      <a:pt x="42075" y="57640"/>
                    </a:lnTo>
                    <a:cubicBezTo>
                      <a:pt x="47426" y="57640"/>
                      <a:pt x="52047" y="56424"/>
                      <a:pt x="55452" y="53992"/>
                    </a:cubicBezTo>
                    <a:cubicBezTo>
                      <a:pt x="58857" y="51560"/>
                      <a:pt x="60802" y="47182"/>
                      <a:pt x="60802" y="41102"/>
                    </a:cubicBezTo>
                    <a:cubicBezTo>
                      <a:pt x="60802" y="38184"/>
                      <a:pt x="60073" y="35752"/>
                      <a:pt x="58857" y="33806"/>
                    </a:cubicBezTo>
                    <a:cubicBezTo>
                      <a:pt x="57641" y="31860"/>
                      <a:pt x="55695" y="30158"/>
                      <a:pt x="53020" y="29185"/>
                    </a:cubicBezTo>
                    <a:cubicBezTo>
                      <a:pt x="50587" y="27969"/>
                      <a:pt x="46939" y="27483"/>
                      <a:pt x="42562" y="274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ihandform: Form 27">
                <a:extLst>
                  <a:ext uri="{FF2B5EF4-FFF2-40B4-BE49-F238E27FC236}">
                    <a16:creationId xmlns:a16="http://schemas.microsoft.com/office/drawing/2014/main" id="{25DA8CC1-EA79-2A1D-295C-860BF222EABF}"/>
                  </a:ext>
                </a:extLst>
              </p:cNvPr>
              <p:cNvSpPr/>
              <p:nvPr/>
            </p:nvSpPr>
            <p:spPr>
              <a:xfrm>
                <a:off x="13111337" y="4448553"/>
                <a:ext cx="78799" cy="132548"/>
              </a:xfrm>
              <a:custGeom>
                <a:avLst/>
                <a:gdLst>
                  <a:gd name="connsiteX0" fmla="*/ 78800 w 78799"/>
                  <a:gd name="connsiteY0" fmla="*/ 132549 h 132548"/>
                  <a:gd name="connsiteX1" fmla="*/ 0 w 78799"/>
                  <a:gd name="connsiteY1" fmla="*/ 132549 h 132548"/>
                  <a:gd name="connsiteX2" fmla="*/ 0 w 78799"/>
                  <a:gd name="connsiteY2" fmla="*/ 0 h 132548"/>
                  <a:gd name="connsiteX3" fmla="*/ 78800 w 78799"/>
                  <a:gd name="connsiteY3" fmla="*/ 0 h 132548"/>
                  <a:gd name="connsiteX4" fmla="*/ 78800 w 78799"/>
                  <a:gd name="connsiteY4" fmla="*/ 28699 h 132548"/>
                  <a:gd name="connsiteX5" fmla="*/ 35995 w 78799"/>
                  <a:gd name="connsiteY5" fmla="*/ 28699 h 132548"/>
                  <a:gd name="connsiteX6" fmla="*/ 35995 w 78799"/>
                  <a:gd name="connsiteY6" fmla="*/ 49371 h 132548"/>
                  <a:gd name="connsiteX7" fmla="*/ 75638 w 78799"/>
                  <a:gd name="connsiteY7" fmla="*/ 49371 h 132548"/>
                  <a:gd name="connsiteX8" fmla="*/ 75638 w 78799"/>
                  <a:gd name="connsiteY8" fmla="*/ 78070 h 132548"/>
                  <a:gd name="connsiteX9" fmla="*/ 35995 w 78799"/>
                  <a:gd name="connsiteY9" fmla="*/ 78070 h 132548"/>
                  <a:gd name="connsiteX10" fmla="*/ 35995 w 78799"/>
                  <a:gd name="connsiteY10" fmla="*/ 103120 h 132548"/>
                  <a:gd name="connsiteX11" fmla="*/ 78800 w 78799"/>
                  <a:gd name="connsiteY11" fmla="*/ 103120 h 132548"/>
                  <a:gd name="connsiteX12" fmla="*/ 78800 w 78799"/>
                  <a:gd name="connsiteY12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8799" h="132548">
                    <a:moveTo>
                      <a:pt x="78800" y="132549"/>
                    </a:moveTo>
                    <a:lnTo>
                      <a:pt x="0" y="132549"/>
                    </a:lnTo>
                    <a:lnTo>
                      <a:pt x="0" y="0"/>
                    </a:lnTo>
                    <a:lnTo>
                      <a:pt x="78800" y="0"/>
                    </a:lnTo>
                    <a:lnTo>
                      <a:pt x="78800" y="28699"/>
                    </a:lnTo>
                    <a:lnTo>
                      <a:pt x="35995" y="28699"/>
                    </a:lnTo>
                    <a:lnTo>
                      <a:pt x="35995" y="49371"/>
                    </a:lnTo>
                    <a:lnTo>
                      <a:pt x="75638" y="49371"/>
                    </a:lnTo>
                    <a:lnTo>
                      <a:pt x="75638" y="78070"/>
                    </a:lnTo>
                    <a:lnTo>
                      <a:pt x="35995" y="78070"/>
                    </a:lnTo>
                    <a:lnTo>
                      <a:pt x="35995" y="103120"/>
                    </a:lnTo>
                    <a:lnTo>
                      <a:pt x="78800" y="103120"/>
                    </a:lnTo>
                    <a:lnTo>
                      <a:pt x="78800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ihandform: Form 28">
                <a:extLst>
                  <a:ext uri="{FF2B5EF4-FFF2-40B4-BE49-F238E27FC236}">
                    <a16:creationId xmlns:a16="http://schemas.microsoft.com/office/drawing/2014/main" id="{320E53A7-9002-5EE5-9A6B-BA3F6BF0CD50}"/>
                  </a:ext>
                </a:extLst>
              </p:cNvPr>
              <p:cNvSpPr/>
              <p:nvPr/>
            </p:nvSpPr>
            <p:spPr>
              <a:xfrm>
                <a:off x="12492857" y="4637040"/>
                <a:ext cx="31373" cy="62747"/>
              </a:xfrm>
              <a:custGeom>
                <a:avLst/>
                <a:gdLst>
                  <a:gd name="connsiteX0" fmla="*/ 31374 w 31373"/>
                  <a:gd name="connsiteY0" fmla="*/ 62748 h 62747"/>
                  <a:gd name="connsiteX1" fmla="*/ 17997 w 31373"/>
                  <a:gd name="connsiteY1" fmla="*/ 62748 h 62747"/>
                  <a:gd name="connsiteX2" fmla="*/ 17997 w 31373"/>
                  <a:gd name="connsiteY2" fmla="*/ 26267 h 62747"/>
                  <a:gd name="connsiteX3" fmla="*/ 17997 w 31373"/>
                  <a:gd name="connsiteY3" fmla="*/ 22618 h 62747"/>
                  <a:gd name="connsiteX4" fmla="*/ 18241 w 31373"/>
                  <a:gd name="connsiteY4" fmla="*/ 17997 h 62747"/>
                  <a:gd name="connsiteX5" fmla="*/ 18484 w 31373"/>
                  <a:gd name="connsiteY5" fmla="*/ 13863 h 62747"/>
                  <a:gd name="connsiteX6" fmla="*/ 16538 w 31373"/>
                  <a:gd name="connsiteY6" fmla="*/ 15809 h 62747"/>
                  <a:gd name="connsiteX7" fmla="*/ 13863 w 31373"/>
                  <a:gd name="connsiteY7" fmla="*/ 18241 h 62747"/>
                  <a:gd name="connsiteX8" fmla="*/ 6567 w 31373"/>
                  <a:gd name="connsiteY8" fmla="*/ 24078 h 62747"/>
                  <a:gd name="connsiteX9" fmla="*/ 0 w 31373"/>
                  <a:gd name="connsiteY9" fmla="*/ 16052 h 62747"/>
                  <a:gd name="connsiteX10" fmla="*/ 20430 w 31373"/>
                  <a:gd name="connsiteY10" fmla="*/ 0 h 62747"/>
                  <a:gd name="connsiteX11" fmla="*/ 31374 w 31373"/>
                  <a:gd name="connsiteY11" fmla="*/ 0 h 62747"/>
                  <a:gd name="connsiteX12" fmla="*/ 31374 w 31373"/>
                  <a:gd name="connsiteY12" fmla="*/ 62748 h 62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373" h="62747">
                    <a:moveTo>
                      <a:pt x="31374" y="62748"/>
                    </a:moveTo>
                    <a:lnTo>
                      <a:pt x="17997" y="62748"/>
                    </a:lnTo>
                    <a:lnTo>
                      <a:pt x="17997" y="26267"/>
                    </a:lnTo>
                    <a:cubicBezTo>
                      <a:pt x="17997" y="25294"/>
                      <a:pt x="17997" y="24078"/>
                      <a:pt x="17997" y="22618"/>
                    </a:cubicBezTo>
                    <a:cubicBezTo>
                      <a:pt x="17997" y="21159"/>
                      <a:pt x="17997" y="19700"/>
                      <a:pt x="18241" y="17997"/>
                    </a:cubicBezTo>
                    <a:cubicBezTo>
                      <a:pt x="18241" y="16295"/>
                      <a:pt x="18241" y="15079"/>
                      <a:pt x="18484" y="13863"/>
                    </a:cubicBezTo>
                    <a:cubicBezTo>
                      <a:pt x="18241" y="14106"/>
                      <a:pt x="17511" y="14836"/>
                      <a:pt x="16538" y="15809"/>
                    </a:cubicBezTo>
                    <a:cubicBezTo>
                      <a:pt x="15565" y="16781"/>
                      <a:pt x="14593" y="17511"/>
                      <a:pt x="13863" y="18241"/>
                    </a:cubicBezTo>
                    <a:lnTo>
                      <a:pt x="6567" y="24078"/>
                    </a:lnTo>
                    <a:lnTo>
                      <a:pt x="0" y="16052"/>
                    </a:lnTo>
                    <a:lnTo>
                      <a:pt x="20430" y="0"/>
                    </a:lnTo>
                    <a:lnTo>
                      <a:pt x="31374" y="0"/>
                    </a:lnTo>
                    <a:lnTo>
                      <a:pt x="31374" y="62748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ihandform: Form 29">
                <a:extLst>
                  <a:ext uri="{FF2B5EF4-FFF2-40B4-BE49-F238E27FC236}">
                    <a16:creationId xmlns:a16="http://schemas.microsoft.com/office/drawing/2014/main" id="{0EC60B47-A658-28C7-F9A6-A6CD3DB9734C}"/>
                  </a:ext>
                </a:extLst>
              </p:cNvPr>
              <p:cNvSpPr/>
              <p:nvPr/>
            </p:nvSpPr>
            <p:spPr>
              <a:xfrm>
                <a:off x="12568252" y="4635338"/>
                <a:ext cx="44263" cy="65423"/>
              </a:xfrm>
              <a:custGeom>
                <a:avLst/>
                <a:gdLst>
                  <a:gd name="connsiteX0" fmla="*/ 44264 w 44263"/>
                  <a:gd name="connsiteY0" fmla="*/ 28212 h 65423"/>
                  <a:gd name="connsiteX1" fmla="*/ 43534 w 44263"/>
                  <a:gd name="connsiteY1" fmla="*/ 38913 h 65423"/>
                  <a:gd name="connsiteX2" fmla="*/ 40859 w 44263"/>
                  <a:gd name="connsiteY2" fmla="*/ 48885 h 65423"/>
                  <a:gd name="connsiteX3" fmla="*/ 35265 w 44263"/>
                  <a:gd name="connsiteY3" fmla="*/ 57397 h 65423"/>
                  <a:gd name="connsiteX4" fmla="*/ 26267 w 44263"/>
                  <a:gd name="connsiteY4" fmla="*/ 63234 h 65423"/>
                  <a:gd name="connsiteX5" fmla="*/ 12890 w 44263"/>
                  <a:gd name="connsiteY5" fmla="*/ 65423 h 65423"/>
                  <a:gd name="connsiteX6" fmla="*/ 8512 w 44263"/>
                  <a:gd name="connsiteY6" fmla="*/ 65180 h 65423"/>
                  <a:gd name="connsiteX7" fmla="*/ 4378 w 44263"/>
                  <a:gd name="connsiteY7" fmla="*/ 64694 h 65423"/>
                  <a:gd name="connsiteX8" fmla="*/ 4378 w 44263"/>
                  <a:gd name="connsiteY8" fmla="*/ 53992 h 65423"/>
                  <a:gd name="connsiteX9" fmla="*/ 8026 w 44263"/>
                  <a:gd name="connsiteY9" fmla="*/ 54722 h 65423"/>
                  <a:gd name="connsiteX10" fmla="*/ 11917 w 44263"/>
                  <a:gd name="connsiteY10" fmla="*/ 54965 h 65423"/>
                  <a:gd name="connsiteX11" fmla="*/ 21646 w 44263"/>
                  <a:gd name="connsiteY11" fmla="*/ 53506 h 65423"/>
                  <a:gd name="connsiteX12" fmla="*/ 27726 w 44263"/>
                  <a:gd name="connsiteY12" fmla="*/ 49371 h 65423"/>
                  <a:gd name="connsiteX13" fmla="*/ 30888 w 44263"/>
                  <a:gd name="connsiteY13" fmla="*/ 43048 h 65423"/>
                  <a:gd name="connsiteX14" fmla="*/ 32104 w 44263"/>
                  <a:gd name="connsiteY14" fmla="*/ 35022 h 65423"/>
                  <a:gd name="connsiteX15" fmla="*/ 31617 w 44263"/>
                  <a:gd name="connsiteY15" fmla="*/ 35022 h 65423"/>
                  <a:gd name="connsiteX16" fmla="*/ 28699 w 44263"/>
                  <a:gd name="connsiteY16" fmla="*/ 38670 h 65423"/>
                  <a:gd name="connsiteX17" fmla="*/ 24321 w 44263"/>
                  <a:gd name="connsiteY17" fmla="*/ 41345 h 65423"/>
                  <a:gd name="connsiteX18" fmla="*/ 17754 w 44263"/>
                  <a:gd name="connsiteY18" fmla="*/ 42318 h 65423"/>
                  <a:gd name="connsiteX19" fmla="*/ 8269 w 44263"/>
                  <a:gd name="connsiteY19" fmla="*/ 39886 h 65423"/>
                  <a:gd name="connsiteX20" fmla="*/ 2189 w 44263"/>
                  <a:gd name="connsiteY20" fmla="*/ 33076 h 65423"/>
                  <a:gd name="connsiteX21" fmla="*/ 0 w 44263"/>
                  <a:gd name="connsiteY21" fmla="*/ 22132 h 65423"/>
                  <a:gd name="connsiteX22" fmla="*/ 2675 w 44263"/>
                  <a:gd name="connsiteY22" fmla="*/ 10215 h 65423"/>
                  <a:gd name="connsiteX23" fmla="*/ 10215 w 44263"/>
                  <a:gd name="connsiteY23" fmla="*/ 2675 h 65423"/>
                  <a:gd name="connsiteX24" fmla="*/ 21646 w 44263"/>
                  <a:gd name="connsiteY24" fmla="*/ 0 h 65423"/>
                  <a:gd name="connsiteX25" fmla="*/ 30644 w 44263"/>
                  <a:gd name="connsiteY25" fmla="*/ 1702 h 65423"/>
                  <a:gd name="connsiteX26" fmla="*/ 37941 w 44263"/>
                  <a:gd name="connsiteY26" fmla="*/ 6810 h 65423"/>
                  <a:gd name="connsiteX27" fmla="*/ 42805 w 44263"/>
                  <a:gd name="connsiteY27" fmla="*/ 15322 h 65423"/>
                  <a:gd name="connsiteX28" fmla="*/ 44264 w 44263"/>
                  <a:gd name="connsiteY28" fmla="*/ 28212 h 65423"/>
                  <a:gd name="connsiteX29" fmla="*/ 21402 w 44263"/>
                  <a:gd name="connsiteY29" fmla="*/ 11188 h 65423"/>
                  <a:gd name="connsiteX30" fmla="*/ 15079 w 44263"/>
                  <a:gd name="connsiteY30" fmla="*/ 13863 h 65423"/>
                  <a:gd name="connsiteX31" fmla="*/ 12647 w 44263"/>
                  <a:gd name="connsiteY31" fmla="*/ 22375 h 65423"/>
                  <a:gd name="connsiteX32" fmla="*/ 14836 w 44263"/>
                  <a:gd name="connsiteY32" fmla="*/ 29671 h 65423"/>
                  <a:gd name="connsiteX33" fmla="*/ 21402 w 44263"/>
                  <a:gd name="connsiteY33" fmla="*/ 32347 h 65423"/>
                  <a:gd name="connsiteX34" fmla="*/ 26510 w 44263"/>
                  <a:gd name="connsiteY34" fmla="*/ 31131 h 65423"/>
                  <a:gd name="connsiteX35" fmla="*/ 29915 w 44263"/>
                  <a:gd name="connsiteY35" fmla="*/ 27726 h 65423"/>
                  <a:gd name="connsiteX36" fmla="*/ 31131 w 44263"/>
                  <a:gd name="connsiteY36" fmla="*/ 23591 h 65423"/>
                  <a:gd name="connsiteX37" fmla="*/ 30401 w 44263"/>
                  <a:gd name="connsiteY37" fmla="*/ 19213 h 65423"/>
                  <a:gd name="connsiteX38" fmla="*/ 28699 w 44263"/>
                  <a:gd name="connsiteY38" fmla="*/ 15322 h 65423"/>
                  <a:gd name="connsiteX39" fmla="*/ 25780 w 44263"/>
                  <a:gd name="connsiteY39" fmla="*/ 12404 h 65423"/>
                  <a:gd name="connsiteX40" fmla="*/ 21402 w 44263"/>
                  <a:gd name="connsiteY40" fmla="*/ 11188 h 65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4263" h="65423">
                    <a:moveTo>
                      <a:pt x="44264" y="28212"/>
                    </a:moveTo>
                    <a:cubicBezTo>
                      <a:pt x="44264" y="31860"/>
                      <a:pt x="44021" y="35265"/>
                      <a:pt x="43534" y="38913"/>
                    </a:cubicBezTo>
                    <a:cubicBezTo>
                      <a:pt x="43048" y="42562"/>
                      <a:pt x="42075" y="45723"/>
                      <a:pt x="40859" y="48885"/>
                    </a:cubicBezTo>
                    <a:cubicBezTo>
                      <a:pt x="39643" y="52047"/>
                      <a:pt x="37697" y="54722"/>
                      <a:pt x="35265" y="57397"/>
                    </a:cubicBezTo>
                    <a:cubicBezTo>
                      <a:pt x="32833" y="59829"/>
                      <a:pt x="29915" y="61775"/>
                      <a:pt x="26267" y="63234"/>
                    </a:cubicBezTo>
                    <a:cubicBezTo>
                      <a:pt x="22618" y="64694"/>
                      <a:pt x="18241" y="65423"/>
                      <a:pt x="12890" y="65423"/>
                    </a:cubicBezTo>
                    <a:cubicBezTo>
                      <a:pt x="11674" y="65423"/>
                      <a:pt x="10215" y="65423"/>
                      <a:pt x="8512" y="65180"/>
                    </a:cubicBezTo>
                    <a:cubicBezTo>
                      <a:pt x="6810" y="65180"/>
                      <a:pt x="5594" y="64937"/>
                      <a:pt x="4378" y="64694"/>
                    </a:cubicBezTo>
                    <a:lnTo>
                      <a:pt x="4378" y="53992"/>
                    </a:lnTo>
                    <a:cubicBezTo>
                      <a:pt x="5594" y="54236"/>
                      <a:pt x="6810" y="54479"/>
                      <a:pt x="8026" y="54722"/>
                    </a:cubicBezTo>
                    <a:cubicBezTo>
                      <a:pt x="9242" y="54965"/>
                      <a:pt x="10701" y="54965"/>
                      <a:pt x="11917" y="54965"/>
                    </a:cubicBezTo>
                    <a:cubicBezTo>
                      <a:pt x="15809" y="54965"/>
                      <a:pt x="19213" y="54479"/>
                      <a:pt x="21646" y="53506"/>
                    </a:cubicBezTo>
                    <a:cubicBezTo>
                      <a:pt x="24321" y="52533"/>
                      <a:pt x="26267" y="51317"/>
                      <a:pt x="27726" y="49371"/>
                    </a:cubicBezTo>
                    <a:cubicBezTo>
                      <a:pt x="29185" y="47426"/>
                      <a:pt x="30158" y="45480"/>
                      <a:pt x="30888" y="43048"/>
                    </a:cubicBezTo>
                    <a:cubicBezTo>
                      <a:pt x="31617" y="40616"/>
                      <a:pt x="31860" y="37941"/>
                      <a:pt x="32104" y="35022"/>
                    </a:cubicBezTo>
                    <a:lnTo>
                      <a:pt x="31617" y="35022"/>
                    </a:lnTo>
                    <a:cubicBezTo>
                      <a:pt x="30888" y="36481"/>
                      <a:pt x="29915" y="37697"/>
                      <a:pt x="28699" y="38670"/>
                    </a:cubicBezTo>
                    <a:cubicBezTo>
                      <a:pt x="27483" y="39886"/>
                      <a:pt x="26023" y="40616"/>
                      <a:pt x="24321" y="41345"/>
                    </a:cubicBezTo>
                    <a:cubicBezTo>
                      <a:pt x="22618" y="42075"/>
                      <a:pt x="20430" y="42318"/>
                      <a:pt x="17754" y="42318"/>
                    </a:cubicBezTo>
                    <a:cubicBezTo>
                      <a:pt x="14106" y="42318"/>
                      <a:pt x="10944" y="41589"/>
                      <a:pt x="8269" y="39886"/>
                    </a:cubicBezTo>
                    <a:cubicBezTo>
                      <a:pt x="5594" y="38427"/>
                      <a:pt x="3648" y="35995"/>
                      <a:pt x="2189" y="33076"/>
                    </a:cubicBezTo>
                    <a:cubicBezTo>
                      <a:pt x="730" y="30158"/>
                      <a:pt x="0" y="26510"/>
                      <a:pt x="0" y="22132"/>
                    </a:cubicBezTo>
                    <a:cubicBezTo>
                      <a:pt x="0" y="17511"/>
                      <a:pt x="973" y="13620"/>
                      <a:pt x="2675" y="10215"/>
                    </a:cubicBezTo>
                    <a:cubicBezTo>
                      <a:pt x="4378" y="7053"/>
                      <a:pt x="6810" y="4378"/>
                      <a:pt x="10215" y="2675"/>
                    </a:cubicBezTo>
                    <a:cubicBezTo>
                      <a:pt x="13376" y="973"/>
                      <a:pt x="17268" y="0"/>
                      <a:pt x="21646" y="0"/>
                    </a:cubicBezTo>
                    <a:cubicBezTo>
                      <a:pt x="24807" y="0"/>
                      <a:pt x="27969" y="486"/>
                      <a:pt x="30644" y="1702"/>
                    </a:cubicBezTo>
                    <a:cubicBezTo>
                      <a:pt x="33563" y="2919"/>
                      <a:pt x="35995" y="4621"/>
                      <a:pt x="37941" y="6810"/>
                    </a:cubicBezTo>
                    <a:cubicBezTo>
                      <a:pt x="40129" y="8999"/>
                      <a:pt x="41589" y="11917"/>
                      <a:pt x="42805" y="15322"/>
                    </a:cubicBezTo>
                    <a:cubicBezTo>
                      <a:pt x="43534" y="19457"/>
                      <a:pt x="44264" y="23591"/>
                      <a:pt x="44264" y="28212"/>
                    </a:cubicBezTo>
                    <a:close/>
                    <a:moveTo>
                      <a:pt x="21402" y="11188"/>
                    </a:moveTo>
                    <a:cubicBezTo>
                      <a:pt x="18727" y="11188"/>
                      <a:pt x="16781" y="12160"/>
                      <a:pt x="15079" y="13863"/>
                    </a:cubicBezTo>
                    <a:cubicBezTo>
                      <a:pt x="13376" y="15565"/>
                      <a:pt x="12647" y="18484"/>
                      <a:pt x="12647" y="22375"/>
                    </a:cubicBezTo>
                    <a:cubicBezTo>
                      <a:pt x="12647" y="25537"/>
                      <a:pt x="13376" y="27969"/>
                      <a:pt x="14836" y="29671"/>
                    </a:cubicBezTo>
                    <a:cubicBezTo>
                      <a:pt x="16295" y="31374"/>
                      <a:pt x="18484" y="32347"/>
                      <a:pt x="21402" y="32347"/>
                    </a:cubicBezTo>
                    <a:cubicBezTo>
                      <a:pt x="23348" y="32347"/>
                      <a:pt x="25051" y="31860"/>
                      <a:pt x="26510" y="31131"/>
                    </a:cubicBezTo>
                    <a:cubicBezTo>
                      <a:pt x="27969" y="30158"/>
                      <a:pt x="29185" y="29185"/>
                      <a:pt x="29915" y="27726"/>
                    </a:cubicBezTo>
                    <a:cubicBezTo>
                      <a:pt x="30644" y="26267"/>
                      <a:pt x="31131" y="25051"/>
                      <a:pt x="31131" y="23591"/>
                    </a:cubicBezTo>
                    <a:cubicBezTo>
                      <a:pt x="31131" y="22132"/>
                      <a:pt x="30888" y="20673"/>
                      <a:pt x="30401" y="19213"/>
                    </a:cubicBezTo>
                    <a:cubicBezTo>
                      <a:pt x="29915" y="17754"/>
                      <a:pt x="29428" y="16538"/>
                      <a:pt x="28699" y="15322"/>
                    </a:cubicBezTo>
                    <a:cubicBezTo>
                      <a:pt x="27969" y="14106"/>
                      <a:pt x="26996" y="13133"/>
                      <a:pt x="25780" y="12404"/>
                    </a:cubicBezTo>
                    <a:cubicBezTo>
                      <a:pt x="24321" y="11674"/>
                      <a:pt x="23105" y="11188"/>
                      <a:pt x="21402" y="11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ihandform: Form 30">
                <a:extLst>
                  <a:ext uri="{FF2B5EF4-FFF2-40B4-BE49-F238E27FC236}">
                    <a16:creationId xmlns:a16="http://schemas.microsoft.com/office/drawing/2014/main" id="{D38029D9-1679-15ED-2B8F-C6957C7CAE14}"/>
                  </a:ext>
                </a:extLst>
              </p:cNvPr>
              <p:cNvSpPr/>
              <p:nvPr/>
            </p:nvSpPr>
            <p:spPr>
              <a:xfrm>
                <a:off x="12645592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6781 w 44507"/>
                  <a:gd name="connsiteY21" fmla="*/ 52047 h 64207"/>
                  <a:gd name="connsiteX22" fmla="*/ 16781 w 44507"/>
                  <a:gd name="connsiteY22" fmla="*/ 52776 h 64207"/>
                  <a:gd name="connsiteX23" fmla="*/ 44264 w 44507"/>
                  <a:gd name="connsiteY23" fmla="*/ 52776 h 64207"/>
                  <a:gd name="connsiteX24" fmla="*/ 44264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6781" y="52047"/>
                    </a:lnTo>
                    <a:lnTo>
                      <a:pt x="16781" y="52776"/>
                    </a:lnTo>
                    <a:lnTo>
                      <a:pt x="44264" y="52776"/>
                    </a:lnTo>
                    <a:lnTo>
                      <a:pt x="44264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ihandform: Form 31">
                <a:extLst>
                  <a:ext uri="{FF2B5EF4-FFF2-40B4-BE49-F238E27FC236}">
                    <a16:creationId xmlns:a16="http://schemas.microsoft.com/office/drawing/2014/main" id="{D746D081-2440-37C1-C873-C09D3E883FC1}"/>
                  </a:ext>
                </a:extLst>
              </p:cNvPr>
              <p:cNvSpPr/>
              <p:nvPr/>
            </p:nvSpPr>
            <p:spPr>
              <a:xfrm>
                <a:off x="12724148" y="4636797"/>
                <a:ext cx="42075" cy="63720"/>
              </a:xfrm>
              <a:custGeom>
                <a:avLst/>
                <a:gdLst>
                  <a:gd name="connsiteX0" fmla="*/ 22132 w 42075"/>
                  <a:gd name="connsiteY0" fmla="*/ 22618 h 63720"/>
                  <a:gd name="connsiteX1" fmla="*/ 32347 w 42075"/>
                  <a:gd name="connsiteY1" fmla="*/ 24807 h 63720"/>
                  <a:gd name="connsiteX2" fmla="*/ 39400 w 42075"/>
                  <a:gd name="connsiteY2" fmla="*/ 31374 h 63720"/>
                  <a:gd name="connsiteX3" fmla="*/ 42075 w 42075"/>
                  <a:gd name="connsiteY3" fmla="*/ 41832 h 63720"/>
                  <a:gd name="connsiteX4" fmla="*/ 39157 w 42075"/>
                  <a:gd name="connsiteY4" fmla="*/ 53506 h 63720"/>
                  <a:gd name="connsiteX5" fmla="*/ 30644 w 42075"/>
                  <a:gd name="connsiteY5" fmla="*/ 61045 h 63720"/>
                  <a:gd name="connsiteX6" fmla="*/ 16781 w 42075"/>
                  <a:gd name="connsiteY6" fmla="*/ 63721 h 63720"/>
                  <a:gd name="connsiteX7" fmla="*/ 7539 w 42075"/>
                  <a:gd name="connsiteY7" fmla="*/ 62748 h 63720"/>
                  <a:gd name="connsiteX8" fmla="*/ 0 w 42075"/>
                  <a:gd name="connsiteY8" fmla="*/ 60073 h 63720"/>
                  <a:gd name="connsiteX9" fmla="*/ 0 w 42075"/>
                  <a:gd name="connsiteY9" fmla="*/ 48642 h 63720"/>
                  <a:gd name="connsiteX10" fmla="*/ 7783 w 42075"/>
                  <a:gd name="connsiteY10" fmla="*/ 51560 h 63720"/>
                  <a:gd name="connsiteX11" fmla="*/ 16538 w 42075"/>
                  <a:gd name="connsiteY11" fmla="*/ 52776 h 63720"/>
                  <a:gd name="connsiteX12" fmla="*/ 23105 w 42075"/>
                  <a:gd name="connsiteY12" fmla="*/ 51803 h 63720"/>
                  <a:gd name="connsiteX13" fmla="*/ 27239 w 42075"/>
                  <a:gd name="connsiteY13" fmla="*/ 48642 h 63720"/>
                  <a:gd name="connsiteX14" fmla="*/ 28699 w 42075"/>
                  <a:gd name="connsiteY14" fmla="*/ 43048 h 63720"/>
                  <a:gd name="connsiteX15" fmla="*/ 25537 w 42075"/>
                  <a:gd name="connsiteY15" fmla="*/ 35995 h 63720"/>
                  <a:gd name="connsiteX16" fmla="*/ 16052 w 42075"/>
                  <a:gd name="connsiteY16" fmla="*/ 33563 h 63720"/>
                  <a:gd name="connsiteX17" fmla="*/ 10944 w 42075"/>
                  <a:gd name="connsiteY17" fmla="*/ 34049 h 63720"/>
                  <a:gd name="connsiteX18" fmla="*/ 6567 w 42075"/>
                  <a:gd name="connsiteY18" fmla="*/ 35022 h 63720"/>
                  <a:gd name="connsiteX19" fmla="*/ 1216 w 42075"/>
                  <a:gd name="connsiteY19" fmla="*/ 32104 h 63720"/>
                  <a:gd name="connsiteX20" fmla="*/ 3648 w 42075"/>
                  <a:gd name="connsiteY20" fmla="*/ 0 h 63720"/>
                  <a:gd name="connsiteX21" fmla="*/ 37941 w 42075"/>
                  <a:gd name="connsiteY21" fmla="*/ 0 h 63720"/>
                  <a:gd name="connsiteX22" fmla="*/ 37941 w 42075"/>
                  <a:gd name="connsiteY22" fmla="*/ 11431 h 63720"/>
                  <a:gd name="connsiteX23" fmla="*/ 15322 w 42075"/>
                  <a:gd name="connsiteY23" fmla="*/ 11431 h 63720"/>
                  <a:gd name="connsiteX24" fmla="*/ 14106 w 42075"/>
                  <a:gd name="connsiteY24" fmla="*/ 23834 h 63720"/>
                  <a:gd name="connsiteX25" fmla="*/ 17268 w 42075"/>
                  <a:gd name="connsiteY25" fmla="*/ 23348 h 63720"/>
                  <a:gd name="connsiteX26" fmla="*/ 22132 w 42075"/>
                  <a:gd name="connsiteY26" fmla="*/ 22618 h 6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075" h="63720">
                    <a:moveTo>
                      <a:pt x="22132" y="22618"/>
                    </a:moveTo>
                    <a:cubicBezTo>
                      <a:pt x="26023" y="22618"/>
                      <a:pt x="29428" y="23348"/>
                      <a:pt x="32347" y="24807"/>
                    </a:cubicBezTo>
                    <a:cubicBezTo>
                      <a:pt x="35265" y="26267"/>
                      <a:pt x="37697" y="28455"/>
                      <a:pt x="39400" y="31374"/>
                    </a:cubicBezTo>
                    <a:cubicBezTo>
                      <a:pt x="41102" y="34292"/>
                      <a:pt x="42075" y="37697"/>
                      <a:pt x="42075" y="41832"/>
                    </a:cubicBezTo>
                    <a:cubicBezTo>
                      <a:pt x="42075" y="46453"/>
                      <a:pt x="41102" y="50344"/>
                      <a:pt x="39157" y="53506"/>
                    </a:cubicBezTo>
                    <a:cubicBezTo>
                      <a:pt x="37211" y="56911"/>
                      <a:pt x="34536" y="59343"/>
                      <a:pt x="30644" y="61045"/>
                    </a:cubicBezTo>
                    <a:cubicBezTo>
                      <a:pt x="26753" y="62748"/>
                      <a:pt x="22375" y="63721"/>
                      <a:pt x="16781" y="63721"/>
                    </a:cubicBezTo>
                    <a:cubicBezTo>
                      <a:pt x="13376" y="63721"/>
                      <a:pt x="10458" y="63477"/>
                      <a:pt x="7539" y="62748"/>
                    </a:cubicBezTo>
                    <a:cubicBezTo>
                      <a:pt x="4621" y="62261"/>
                      <a:pt x="2189" y="61289"/>
                      <a:pt x="0" y="60073"/>
                    </a:cubicBezTo>
                    <a:lnTo>
                      <a:pt x="0" y="48642"/>
                    </a:lnTo>
                    <a:cubicBezTo>
                      <a:pt x="2189" y="49858"/>
                      <a:pt x="4864" y="50831"/>
                      <a:pt x="7783" y="51560"/>
                    </a:cubicBezTo>
                    <a:cubicBezTo>
                      <a:pt x="10701" y="52290"/>
                      <a:pt x="13620" y="52776"/>
                      <a:pt x="16538" y="52776"/>
                    </a:cubicBezTo>
                    <a:cubicBezTo>
                      <a:pt x="19213" y="52776"/>
                      <a:pt x="21402" y="52533"/>
                      <a:pt x="23105" y="51803"/>
                    </a:cubicBezTo>
                    <a:cubicBezTo>
                      <a:pt x="24807" y="51074"/>
                      <a:pt x="26267" y="50101"/>
                      <a:pt x="27239" y="48642"/>
                    </a:cubicBezTo>
                    <a:cubicBezTo>
                      <a:pt x="28212" y="47182"/>
                      <a:pt x="28699" y="45237"/>
                      <a:pt x="28699" y="43048"/>
                    </a:cubicBezTo>
                    <a:cubicBezTo>
                      <a:pt x="28699" y="39886"/>
                      <a:pt x="27726" y="37454"/>
                      <a:pt x="25537" y="35995"/>
                    </a:cubicBezTo>
                    <a:cubicBezTo>
                      <a:pt x="23348" y="34536"/>
                      <a:pt x="20186" y="33563"/>
                      <a:pt x="16052" y="33563"/>
                    </a:cubicBezTo>
                    <a:cubicBezTo>
                      <a:pt x="14349" y="33563"/>
                      <a:pt x="12647" y="33806"/>
                      <a:pt x="10944" y="34049"/>
                    </a:cubicBezTo>
                    <a:cubicBezTo>
                      <a:pt x="9242" y="34292"/>
                      <a:pt x="7783" y="34779"/>
                      <a:pt x="6567" y="35022"/>
                    </a:cubicBezTo>
                    <a:lnTo>
                      <a:pt x="1216" y="32104"/>
                    </a:lnTo>
                    <a:lnTo>
                      <a:pt x="3648" y="0"/>
                    </a:lnTo>
                    <a:lnTo>
                      <a:pt x="37941" y="0"/>
                    </a:lnTo>
                    <a:lnTo>
                      <a:pt x="37941" y="11431"/>
                    </a:lnTo>
                    <a:lnTo>
                      <a:pt x="15322" y="11431"/>
                    </a:lnTo>
                    <a:lnTo>
                      <a:pt x="14106" y="23834"/>
                    </a:lnTo>
                    <a:cubicBezTo>
                      <a:pt x="15079" y="23591"/>
                      <a:pt x="16295" y="23348"/>
                      <a:pt x="17268" y="23348"/>
                    </a:cubicBezTo>
                    <a:cubicBezTo>
                      <a:pt x="18484" y="22618"/>
                      <a:pt x="19943" y="22618"/>
                      <a:pt x="22132" y="22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ihandform: Form 32">
                <a:extLst>
                  <a:ext uri="{FF2B5EF4-FFF2-40B4-BE49-F238E27FC236}">
                    <a16:creationId xmlns:a16="http://schemas.microsoft.com/office/drawing/2014/main" id="{B13D2ED1-009D-8BCC-775E-F3AA91822059}"/>
                  </a:ext>
                </a:extLst>
              </p:cNvPr>
              <p:cNvSpPr/>
              <p:nvPr/>
            </p:nvSpPr>
            <p:spPr>
              <a:xfrm>
                <a:off x="12823621" y="4670846"/>
                <a:ext cx="37210" cy="9971"/>
              </a:xfrm>
              <a:custGeom>
                <a:avLst/>
                <a:gdLst>
                  <a:gd name="connsiteX0" fmla="*/ 0 w 37210"/>
                  <a:gd name="connsiteY0" fmla="*/ 9972 h 9971"/>
                  <a:gd name="connsiteX1" fmla="*/ 0 w 37210"/>
                  <a:gd name="connsiteY1" fmla="*/ 0 h 9971"/>
                  <a:gd name="connsiteX2" fmla="*/ 37211 w 37210"/>
                  <a:gd name="connsiteY2" fmla="*/ 0 h 9971"/>
                  <a:gd name="connsiteX3" fmla="*/ 37211 w 37210"/>
                  <a:gd name="connsiteY3" fmla="*/ 9972 h 9971"/>
                  <a:gd name="connsiteX4" fmla="*/ 0 w 37210"/>
                  <a:gd name="connsiteY4" fmla="*/ 9972 h 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0" h="9971">
                    <a:moveTo>
                      <a:pt x="0" y="9972"/>
                    </a:moveTo>
                    <a:lnTo>
                      <a:pt x="0" y="0"/>
                    </a:lnTo>
                    <a:lnTo>
                      <a:pt x="37211" y="0"/>
                    </a:lnTo>
                    <a:lnTo>
                      <a:pt x="37211" y="9972"/>
                    </a:lnTo>
                    <a:lnTo>
                      <a:pt x="0" y="9972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ihandform: Form 33">
                <a:extLst>
                  <a:ext uri="{FF2B5EF4-FFF2-40B4-BE49-F238E27FC236}">
                    <a16:creationId xmlns:a16="http://schemas.microsoft.com/office/drawing/2014/main" id="{5186F548-083E-0286-FFD8-7B2285482A04}"/>
                  </a:ext>
                </a:extLst>
              </p:cNvPr>
              <p:cNvSpPr/>
              <p:nvPr/>
            </p:nvSpPr>
            <p:spPr>
              <a:xfrm>
                <a:off x="12917256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7025 w 44507"/>
                  <a:gd name="connsiteY21" fmla="*/ 52290 h 64207"/>
                  <a:gd name="connsiteX22" fmla="*/ 17025 w 44507"/>
                  <a:gd name="connsiteY22" fmla="*/ 53019 h 64207"/>
                  <a:gd name="connsiteX23" fmla="*/ 44507 w 44507"/>
                  <a:gd name="connsiteY23" fmla="*/ 53019 h 64207"/>
                  <a:gd name="connsiteX24" fmla="*/ 44507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7025" y="52290"/>
                    </a:lnTo>
                    <a:lnTo>
                      <a:pt x="17025" y="53019"/>
                    </a:lnTo>
                    <a:lnTo>
                      <a:pt x="44507" y="53019"/>
                    </a:lnTo>
                    <a:lnTo>
                      <a:pt x="44507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ihandform: Form 34">
                <a:extLst>
                  <a:ext uri="{FF2B5EF4-FFF2-40B4-BE49-F238E27FC236}">
                    <a16:creationId xmlns:a16="http://schemas.microsoft.com/office/drawing/2014/main" id="{FC85DDF2-8499-0F4E-FD07-BB24E5EDB2C1}"/>
                  </a:ext>
                </a:extLst>
              </p:cNvPr>
              <p:cNvSpPr/>
              <p:nvPr/>
            </p:nvSpPr>
            <p:spPr>
              <a:xfrm>
                <a:off x="12994353" y="4635338"/>
                <a:ext cx="44263" cy="65179"/>
              </a:xfrm>
              <a:custGeom>
                <a:avLst/>
                <a:gdLst>
                  <a:gd name="connsiteX0" fmla="*/ 44264 w 44263"/>
                  <a:gd name="connsiteY0" fmla="*/ 32833 h 65179"/>
                  <a:gd name="connsiteX1" fmla="*/ 43048 w 44263"/>
                  <a:gd name="connsiteY1" fmla="*/ 46453 h 65179"/>
                  <a:gd name="connsiteX2" fmla="*/ 39157 w 44263"/>
                  <a:gd name="connsiteY2" fmla="*/ 56668 h 65179"/>
                  <a:gd name="connsiteX3" fmla="*/ 32347 w 44263"/>
                  <a:gd name="connsiteY3" fmla="*/ 62991 h 65179"/>
                  <a:gd name="connsiteX4" fmla="*/ 22132 w 44263"/>
                  <a:gd name="connsiteY4" fmla="*/ 65180 h 65179"/>
                  <a:gd name="connsiteX5" fmla="*/ 9728 w 44263"/>
                  <a:gd name="connsiteY5" fmla="*/ 61289 h 65179"/>
                  <a:gd name="connsiteX6" fmla="*/ 2432 w 44263"/>
                  <a:gd name="connsiteY6" fmla="*/ 50101 h 65179"/>
                  <a:gd name="connsiteX7" fmla="*/ 0 w 44263"/>
                  <a:gd name="connsiteY7" fmla="*/ 32590 h 65179"/>
                  <a:gd name="connsiteX8" fmla="*/ 2189 w 44263"/>
                  <a:gd name="connsiteY8" fmla="*/ 15079 h 65179"/>
                  <a:gd name="connsiteX9" fmla="*/ 9242 w 44263"/>
                  <a:gd name="connsiteY9" fmla="*/ 3891 h 65179"/>
                  <a:gd name="connsiteX10" fmla="*/ 22132 w 44263"/>
                  <a:gd name="connsiteY10" fmla="*/ 0 h 65179"/>
                  <a:gd name="connsiteX11" fmla="*/ 34536 w 44263"/>
                  <a:gd name="connsiteY11" fmla="*/ 3891 h 65179"/>
                  <a:gd name="connsiteX12" fmla="*/ 41832 w 44263"/>
                  <a:gd name="connsiteY12" fmla="*/ 15079 h 65179"/>
                  <a:gd name="connsiteX13" fmla="*/ 44264 w 44263"/>
                  <a:gd name="connsiteY13" fmla="*/ 32833 h 65179"/>
                  <a:gd name="connsiteX14" fmla="*/ 13620 w 44263"/>
                  <a:gd name="connsiteY14" fmla="*/ 32833 h 65179"/>
                  <a:gd name="connsiteX15" fmla="*/ 14349 w 44263"/>
                  <a:gd name="connsiteY15" fmla="*/ 44750 h 65179"/>
                  <a:gd name="connsiteX16" fmla="*/ 17025 w 44263"/>
                  <a:gd name="connsiteY16" fmla="*/ 52047 h 65179"/>
                  <a:gd name="connsiteX17" fmla="*/ 22375 w 44263"/>
                  <a:gd name="connsiteY17" fmla="*/ 54479 h 65179"/>
                  <a:gd name="connsiteX18" fmla="*/ 27726 w 44263"/>
                  <a:gd name="connsiteY18" fmla="*/ 52047 h 65179"/>
                  <a:gd name="connsiteX19" fmla="*/ 30401 w 44263"/>
                  <a:gd name="connsiteY19" fmla="*/ 44750 h 65179"/>
                  <a:gd name="connsiteX20" fmla="*/ 31131 w 44263"/>
                  <a:gd name="connsiteY20" fmla="*/ 32590 h 65179"/>
                  <a:gd name="connsiteX21" fmla="*/ 30401 w 44263"/>
                  <a:gd name="connsiteY21" fmla="*/ 20430 h 65179"/>
                  <a:gd name="connsiteX22" fmla="*/ 27726 w 44263"/>
                  <a:gd name="connsiteY22" fmla="*/ 13133 h 65179"/>
                  <a:gd name="connsiteX23" fmla="*/ 22375 w 44263"/>
                  <a:gd name="connsiteY23" fmla="*/ 10701 h 65179"/>
                  <a:gd name="connsiteX24" fmla="*/ 17025 w 44263"/>
                  <a:gd name="connsiteY24" fmla="*/ 13133 h 65179"/>
                  <a:gd name="connsiteX25" fmla="*/ 14349 w 44263"/>
                  <a:gd name="connsiteY25" fmla="*/ 20430 h 65179"/>
                  <a:gd name="connsiteX26" fmla="*/ 13620 w 44263"/>
                  <a:gd name="connsiteY26" fmla="*/ 32833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63" h="65179">
                    <a:moveTo>
                      <a:pt x="44264" y="32833"/>
                    </a:moveTo>
                    <a:cubicBezTo>
                      <a:pt x="44264" y="37941"/>
                      <a:pt x="43778" y="42318"/>
                      <a:pt x="43048" y="46453"/>
                    </a:cubicBezTo>
                    <a:cubicBezTo>
                      <a:pt x="42318" y="50587"/>
                      <a:pt x="41102" y="53749"/>
                      <a:pt x="39157" y="56668"/>
                    </a:cubicBezTo>
                    <a:cubicBezTo>
                      <a:pt x="37454" y="59586"/>
                      <a:pt x="35265" y="61532"/>
                      <a:pt x="32347" y="62991"/>
                    </a:cubicBezTo>
                    <a:cubicBezTo>
                      <a:pt x="29428" y="64450"/>
                      <a:pt x="26023" y="65180"/>
                      <a:pt x="22132" y="65180"/>
                    </a:cubicBezTo>
                    <a:cubicBezTo>
                      <a:pt x="17025" y="65180"/>
                      <a:pt x="12890" y="63964"/>
                      <a:pt x="9728" y="61289"/>
                    </a:cubicBezTo>
                    <a:cubicBezTo>
                      <a:pt x="6567" y="58613"/>
                      <a:pt x="4135" y="54965"/>
                      <a:pt x="2432" y="50101"/>
                    </a:cubicBezTo>
                    <a:cubicBezTo>
                      <a:pt x="973" y="45237"/>
                      <a:pt x="0" y="39400"/>
                      <a:pt x="0" y="32590"/>
                    </a:cubicBezTo>
                    <a:cubicBezTo>
                      <a:pt x="0" y="25780"/>
                      <a:pt x="730" y="19943"/>
                      <a:pt x="2189" y="15079"/>
                    </a:cubicBezTo>
                    <a:cubicBezTo>
                      <a:pt x="3648" y="10215"/>
                      <a:pt x="5837" y="6567"/>
                      <a:pt x="9242" y="3891"/>
                    </a:cubicBezTo>
                    <a:cubicBezTo>
                      <a:pt x="12404" y="1216"/>
                      <a:pt x="16781" y="0"/>
                      <a:pt x="22132" y="0"/>
                    </a:cubicBezTo>
                    <a:cubicBezTo>
                      <a:pt x="27239" y="0"/>
                      <a:pt x="31374" y="1216"/>
                      <a:pt x="34536" y="3891"/>
                    </a:cubicBezTo>
                    <a:cubicBezTo>
                      <a:pt x="37697" y="6567"/>
                      <a:pt x="40129" y="10215"/>
                      <a:pt x="41832" y="15079"/>
                    </a:cubicBezTo>
                    <a:cubicBezTo>
                      <a:pt x="43534" y="20186"/>
                      <a:pt x="44264" y="26023"/>
                      <a:pt x="44264" y="32833"/>
                    </a:cubicBezTo>
                    <a:close/>
                    <a:moveTo>
                      <a:pt x="13620" y="32833"/>
                    </a:moveTo>
                    <a:cubicBezTo>
                      <a:pt x="13620" y="37697"/>
                      <a:pt x="13863" y="41589"/>
                      <a:pt x="14349" y="44750"/>
                    </a:cubicBezTo>
                    <a:cubicBezTo>
                      <a:pt x="14836" y="47912"/>
                      <a:pt x="15809" y="50344"/>
                      <a:pt x="17025" y="52047"/>
                    </a:cubicBezTo>
                    <a:cubicBezTo>
                      <a:pt x="18241" y="53749"/>
                      <a:pt x="19943" y="54479"/>
                      <a:pt x="22375" y="54479"/>
                    </a:cubicBezTo>
                    <a:cubicBezTo>
                      <a:pt x="24564" y="54479"/>
                      <a:pt x="26267" y="53749"/>
                      <a:pt x="27726" y="52047"/>
                    </a:cubicBezTo>
                    <a:cubicBezTo>
                      <a:pt x="28942" y="50344"/>
                      <a:pt x="29915" y="48155"/>
                      <a:pt x="30401" y="44750"/>
                    </a:cubicBezTo>
                    <a:cubicBezTo>
                      <a:pt x="30887" y="41589"/>
                      <a:pt x="31131" y="37454"/>
                      <a:pt x="31131" y="32590"/>
                    </a:cubicBezTo>
                    <a:cubicBezTo>
                      <a:pt x="31131" y="27726"/>
                      <a:pt x="30887" y="23834"/>
                      <a:pt x="30401" y="20430"/>
                    </a:cubicBezTo>
                    <a:cubicBezTo>
                      <a:pt x="29915" y="17268"/>
                      <a:pt x="28942" y="14836"/>
                      <a:pt x="27726" y="13133"/>
                    </a:cubicBezTo>
                    <a:cubicBezTo>
                      <a:pt x="26510" y="11431"/>
                      <a:pt x="24807" y="10701"/>
                      <a:pt x="22375" y="10701"/>
                    </a:cubicBezTo>
                    <a:cubicBezTo>
                      <a:pt x="20186" y="10701"/>
                      <a:pt x="18484" y="11431"/>
                      <a:pt x="17025" y="13133"/>
                    </a:cubicBezTo>
                    <a:cubicBezTo>
                      <a:pt x="15809" y="14836"/>
                      <a:pt x="14836" y="17268"/>
                      <a:pt x="14349" y="20430"/>
                    </a:cubicBezTo>
                    <a:cubicBezTo>
                      <a:pt x="13863" y="23834"/>
                      <a:pt x="13620" y="27969"/>
                      <a:pt x="13620" y="328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ihandform: Form 35">
                <a:extLst>
                  <a:ext uri="{FF2B5EF4-FFF2-40B4-BE49-F238E27FC236}">
                    <a16:creationId xmlns:a16="http://schemas.microsoft.com/office/drawing/2014/main" id="{4A9A1ACB-CDF2-C0CD-B201-84F8B9E6BCF2}"/>
                  </a:ext>
                </a:extLst>
              </p:cNvPr>
              <p:cNvSpPr/>
              <p:nvPr/>
            </p:nvSpPr>
            <p:spPr>
              <a:xfrm>
                <a:off x="13071937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6781 w 44507"/>
                  <a:gd name="connsiteY21" fmla="*/ 52047 h 64207"/>
                  <a:gd name="connsiteX22" fmla="*/ 16781 w 44507"/>
                  <a:gd name="connsiteY22" fmla="*/ 52776 h 64207"/>
                  <a:gd name="connsiteX23" fmla="*/ 44264 w 44507"/>
                  <a:gd name="connsiteY23" fmla="*/ 52776 h 64207"/>
                  <a:gd name="connsiteX24" fmla="*/ 44264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6781" y="52047"/>
                    </a:lnTo>
                    <a:lnTo>
                      <a:pt x="16781" y="52776"/>
                    </a:lnTo>
                    <a:lnTo>
                      <a:pt x="44264" y="52776"/>
                    </a:lnTo>
                    <a:lnTo>
                      <a:pt x="44264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ihandform: Form 36">
                <a:extLst>
                  <a:ext uri="{FF2B5EF4-FFF2-40B4-BE49-F238E27FC236}">
                    <a16:creationId xmlns:a16="http://schemas.microsoft.com/office/drawing/2014/main" id="{44000506-2082-9987-61D8-C843FC1833FE}"/>
                  </a:ext>
                </a:extLst>
              </p:cNvPr>
              <p:cNvSpPr/>
              <p:nvPr/>
            </p:nvSpPr>
            <p:spPr>
              <a:xfrm>
                <a:off x="13150493" y="4636797"/>
                <a:ext cx="42075" cy="63720"/>
              </a:xfrm>
              <a:custGeom>
                <a:avLst/>
                <a:gdLst>
                  <a:gd name="connsiteX0" fmla="*/ 22132 w 42075"/>
                  <a:gd name="connsiteY0" fmla="*/ 22618 h 63720"/>
                  <a:gd name="connsiteX1" fmla="*/ 32347 w 42075"/>
                  <a:gd name="connsiteY1" fmla="*/ 24807 h 63720"/>
                  <a:gd name="connsiteX2" fmla="*/ 39400 w 42075"/>
                  <a:gd name="connsiteY2" fmla="*/ 31374 h 63720"/>
                  <a:gd name="connsiteX3" fmla="*/ 42075 w 42075"/>
                  <a:gd name="connsiteY3" fmla="*/ 41832 h 63720"/>
                  <a:gd name="connsiteX4" fmla="*/ 39157 w 42075"/>
                  <a:gd name="connsiteY4" fmla="*/ 53506 h 63720"/>
                  <a:gd name="connsiteX5" fmla="*/ 30644 w 42075"/>
                  <a:gd name="connsiteY5" fmla="*/ 61045 h 63720"/>
                  <a:gd name="connsiteX6" fmla="*/ 16781 w 42075"/>
                  <a:gd name="connsiteY6" fmla="*/ 63721 h 63720"/>
                  <a:gd name="connsiteX7" fmla="*/ 7539 w 42075"/>
                  <a:gd name="connsiteY7" fmla="*/ 62748 h 63720"/>
                  <a:gd name="connsiteX8" fmla="*/ 0 w 42075"/>
                  <a:gd name="connsiteY8" fmla="*/ 60073 h 63720"/>
                  <a:gd name="connsiteX9" fmla="*/ 0 w 42075"/>
                  <a:gd name="connsiteY9" fmla="*/ 48642 h 63720"/>
                  <a:gd name="connsiteX10" fmla="*/ 7783 w 42075"/>
                  <a:gd name="connsiteY10" fmla="*/ 51560 h 63720"/>
                  <a:gd name="connsiteX11" fmla="*/ 16538 w 42075"/>
                  <a:gd name="connsiteY11" fmla="*/ 52776 h 63720"/>
                  <a:gd name="connsiteX12" fmla="*/ 23105 w 42075"/>
                  <a:gd name="connsiteY12" fmla="*/ 51803 h 63720"/>
                  <a:gd name="connsiteX13" fmla="*/ 27239 w 42075"/>
                  <a:gd name="connsiteY13" fmla="*/ 48642 h 63720"/>
                  <a:gd name="connsiteX14" fmla="*/ 28699 w 42075"/>
                  <a:gd name="connsiteY14" fmla="*/ 43048 h 63720"/>
                  <a:gd name="connsiteX15" fmla="*/ 25537 w 42075"/>
                  <a:gd name="connsiteY15" fmla="*/ 35995 h 63720"/>
                  <a:gd name="connsiteX16" fmla="*/ 16052 w 42075"/>
                  <a:gd name="connsiteY16" fmla="*/ 33563 h 63720"/>
                  <a:gd name="connsiteX17" fmla="*/ 10944 w 42075"/>
                  <a:gd name="connsiteY17" fmla="*/ 34049 h 63720"/>
                  <a:gd name="connsiteX18" fmla="*/ 6567 w 42075"/>
                  <a:gd name="connsiteY18" fmla="*/ 35022 h 63720"/>
                  <a:gd name="connsiteX19" fmla="*/ 1216 w 42075"/>
                  <a:gd name="connsiteY19" fmla="*/ 32104 h 63720"/>
                  <a:gd name="connsiteX20" fmla="*/ 3648 w 42075"/>
                  <a:gd name="connsiteY20" fmla="*/ 0 h 63720"/>
                  <a:gd name="connsiteX21" fmla="*/ 37941 w 42075"/>
                  <a:gd name="connsiteY21" fmla="*/ 0 h 63720"/>
                  <a:gd name="connsiteX22" fmla="*/ 37941 w 42075"/>
                  <a:gd name="connsiteY22" fmla="*/ 11431 h 63720"/>
                  <a:gd name="connsiteX23" fmla="*/ 15322 w 42075"/>
                  <a:gd name="connsiteY23" fmla="*/ 11431 h 63720"/>
                  <a:gd name="connsiteX24" fmla="*/ 14106 w 42075"/>
                  <a:gd name="connsiteY24" fmla="*/ 23834 h 63720"/>
                  <a:gd name="connsiteX25" fmla="*/ 17268 w 42075"/>
                  <a:gd name="connsiteY25" fmla="*/ 23348 h 63720"/>
                  <a:gd name="connsiteX26" fmla="*/ 22132 w 42075"/>
                  <a:gd name="connsiteY26" fmla="*/ 22618 h 6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075" h="63720">
                    <a:moveTo>
                      <a:pt x="22132" y="22618"/>
                    </a:moveTo>
                    <a:cubicBezTo>
                      <a:pt x="26023" y="22618"/>
                      <a:pt x="29428" y="23348"/>
                      <a:pt x="32347" y="24807"/>
                    </a:cubicBezTo>
                    <a:cubicBezTo>
                      <a:pt x="35265" y="26267"/>
                      <a:pt x="37697" y="28455"/>
                      <a:pt x="39400" y="31374"/>
                    </a:cubicBezTo>
                    <a:cubicBezTo>
                      <a:pt x="41102" y="34292"/>
                      <a:pt x="42075" y="37697"/>
                      <a:pt x="42075" y="41832"/>
                    </a:cubicBezTo>
                    <a:cubicBezTo>
                      <a:pt x="42075" y="46453"/>
                      <a:pt x="41102" y="50344"/>
                      <a:pt x="39157" y="53506"/>
                    </a:cubicBezTo>
                    <a:cubicBezTo>
                      <a:pt x="37211" y="56911"/>
                      <a:pt x="34536" y="59343"/>
                      <a:pt x="30644" y="61045"/>
                    </a:cubicBezTo>
                    <a:cubicBezTo>
                      <a:pt x="26753" y="62748"/>
                      <a:pt x="22375" y="63721"/>
                      <a:pt x="16781" y="63721"/>
                    </a:cubicBezTo>
                    <a:cubicBezTo>
                      <a:pt x="13376" y="63721"/>
                      <a:pt x="10458" y="63477"/>
                      <a:pt x="7539" y="62748"/>
                    </a:cubicBezTo>
                    <a:cubicBezTo>
                      <a:pt x="4621" y="62261"/>
                      <a:pt x="2189" y="61289"/>
                      <a:pt x="0" y="60073"/>
                    </a:cubicBezTo>
                    <a:lnTo>
                      <a:pt x="0" y="48642"/>
                    </a:lnTo>
                    <a:cubicBezTo>
                      <a:pt x="2189" y="49858"/>
                      <a:pt x="4864" y="50831"/>
                      <a:pt x="7783" y="51560"/>
                    </a:cubicBezTo>
                    <a:cubicBezTo>
                      <a:pt x="10701" y="52290"/>
                      <a:pt x="13620" y="52776"/>
                      <a:pt x="16538" y="52776"/>
                    </a:cubicBezTo>
                    <a:cubicBezTo>
                      <a:pt x="19213" y="52776"/>
                      <a:pt x="21402" y="52533"/>
                      <a:pt x="23105" y="51803"/>
                    </a:cubicBezTo>
                    <a:cubicBezTo>
                      <a:pt x="24807" y="51074"/>
                      <a:pt x="26267" y="50101"/>
                      <a:pt x="27239" y="48642"/>
                    </a:cubicBezTo>
                    <a:cubicBezTo>
                      <a:pt x="28212" y="47182"/>
                      <a:pt x="28699" y="45237"/>
                      <a:pt x="28699" y="43048"/>
                    </a:cubicBezTo>
                    <a:cubicBezTo>
                      <a:pt x="28699" y="39886"/>
                      <a:pt x="27726" y="37454"/>
                      <a:pt x="25537" y="35995"/>
                    </a:cubicBezTo>
                    <a:cubicBezTo>
                      <a:pt x="23591" y="34292"/>
                      <a:pt x="20186" y="33563"/>
                      <a:pt x="16052" y="33563"/>
                    </a:cubicBezTo>
                    <a:cubicBezTo>
                      <a:pt x="14349" y="33563"/>
                      <a:pt x="12647" y="33806"/>
                      <a:pt x="10944" y="34049"/>
                    </a:cubicBezTo>
                    <a:cubicBezTo>
                      <a:pt x="9242" y="34292"/>
                      <a:pt x="7783" y="34779"/>
                      <a:pt x="6567" y="35022"/>
                    </a:cubicBezTo>
                    <a:lnTo>
                      <a:pt x="1216" y="32104"/>
                    </a:lnTo>
                    <a:lnTo>
                      <a:pt x="3648" y="0"/>
                    </a:lnTo>
                    <a:lnTo>
                      <a:pt x="37941" y="0"/>
                    </a:lnTo>
                    <a:lnTo>
                      <a:pt x="37941" y="11431"/>
                    </a:lnTo>
                    <a:lnTo>
                      <a:pt x="15322" y="11431"/>
                    </a:lnTo>
                    <a:lnTo>
                      <a:pt x="14106" y="23834"/>
                    </a:lnTo>
                    <a:cubicBezTo>
                      <a:pt x="15079" y="23591"/>
                      <a:pt x="16295" y="23348"/>
                      <a:pt x="17268" y="23348"/>
                    </a:cubicBezTo>
                    <a:cubicBezTo>
                      <a:pt x="18241" y="23348"/>
                      <a:pt x="19943" y="22618"/>
                      <a:pt x="22132" y="22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ihandform: Form 37">
                <a:extLst>
                  <a:ext uri="{FF2B5EF4-FFF2-40B4-BE49-F238E27FC236}">
                    <a16:creationId xmlns:a16="http://schemas.microsoft.com/office/drawing/2014/main" id="{4B127CE8-EACB-B435-C317-E969BB4E4A9D}"/>
                  </a:ext>
                </a:extLst>
              </p:cNvPr>
              <p:cNvSpPr/>
              <p:nvPr/>
            </p:nvSpPr>
            <p:spPr>
              <a:xfrm>
                <a:off x="12495046" y="4345919"/>
                <a:ext cx="42075" cy="66639"/>
              </a:xfrm>
              <a:custGeom>
                <a:avLst/>
                <a:gdLst>
                  <a:gd name="connsiteX0" fmla="*/ 42075 w 42075"/>
                  <a:gd name="connsiteY0" fmla="*/ 47669 h 66639"/>
                  <a:gd name="connsiteX1" fmla="*/ 39157 w 42075"/>
                  <a:gd name="connsiteY1" fmla="*/ 57640 h 66639"/>
                  <a:gd name="connsiteX2" fmla="*/ 31131 w 42075"/>
                  <a:gd name="connsiteY2" fmla="*/ 64207 h 66639"/>
                  <a:gd name="connsiteX3" fmla="*/ 18241 w 42075"/>
                  <a:gd name="connsiteY3" fmla="*/ 66639 h 66639"/>
                  <a:gd name="connsiteX4" fmla="*/ 11674 w 42075"/>
                  <a:gd name="connsiteY4" fmla="*/ 66153 h 66639"/>
                  <a:gd name="connsiteX5" fmla="*/ 5594 w 42075"/>
                  <a:gd name="connsiteY5" fmla="*/ 64937 h 66639"/>
                  <a:gd name="connsiteX6" fmla="*/ 0 w 42075"/>
                  <a:gd name="connsiteY6" fmla="*/ 62748 h 66639"/>
                  <a:gd name="connsiteX7" fmla="*/ 0 w 42075"/>
                  <a:gd name="connsiteY7" fmla="*/ 49858 h 66639"/>
                  <a:gd name="connsiteX8" fmla="*/ 9485 w 42075"/>
                  <a:gd name="connsiteY8" fmla="*/ 53506 h 66639"/>
                  <a:gd name="connsiteX9" fmla="*/ 19457 w 42075"/>
                  <a:gd name="connsiteY9" fmla="*/ 55208 h 66639"/>
                  <a:gd name="connsiteX10" fmla="*/ 24807 w 42075"/>
                  <a:gd name="connsiteY10" fmla="*/ 54236 h 66639"/>
                  <a:gd name="connsiteX11" fmla="*/ 27726 w 42075"/>
                  <a:gd name="connsiteY11" fmla="*/ 51804 h 66639"/>
                  <a:gd name="connsiteX12" fmla="*/ 28699 w 42075"/>
                  <a:gd name="connsiteY12" fmla="*/ 48155 h 66639"/>
                  <a:gd name="connsiteX13" fmla="*/ 26996 w 42075"/>
                  <a:gd name="connsiteY13" fmla="*/ 44021 h 66639"/>
                  <a:gd name="connsiteX14" fmla="*/ 22375 w 42075"/>
                  <a:gd name="connsiteY14" fmla="*/ 40859 h 66639"/>
                  <a:gd name="connsiteX15" fmla="*/ 15809 w 42075"/>
                  <a:gd name="connsiteY15" fmla="*/ 37697 h 66639"/>
                  <a:gd name="connsiteX16" fmla="*/ 10944 w 42075"/>
                  <a:gd name="connsiteY16" fmla="*/ 35022 h 66639"/>
                  <a:gd name="connsiteX17" fmla="*/ 5837 w 42075"/>
                  <a:gd name="connsiteY17" fmla="*/ 31374 h 66639"/>
                  <a:gd name="connsiteX18" fmla="*/ 1946 w 42075"/>
                  <a:gd name="connsiteY18" fmla="*/ 26023 h 66639"/>
                  <a:gd name="connsiteX19" fmla="*/ 486 w 42075"/>
                  <a:gd name="connsiteY19" fmla="*/ 18484 h 66639"/>
                  <a:gd name="connsiteX20" fmla="*/ 3162 w 42075"/>
                  <a:gd name="connsiteY20" fmla="*/ 8512 h 66639"/>
                  <a:gd name="connsiteX21" fmla="*/ 10701 w 42075"/>
                  <a:gd name="connsiteY21" fmla="*/ 2189 h 66639"/>
                  <a:gd name="connsiteX22" fmla="*/ 22375 w 42075"/>
                  <a:gd name="connsiteY22" fmla="*/ 0 h 66639"/>
                  <a:gd name="connsiteX23" fmla="*/ 32104 w 42075"/>
                  <a:gd name="connsiteY23" fmla="*/ 1216 h 66639"/>
                  <a:gd name="connsiteX24" fmla="*/ 41589 w 42075"/>
                  <a:gd name="connsiteY24" fmla="*/ 4621 h 66639"/>
                  <a:gd name="connsiteX25" fmla="*/ 37211 w 42075"/>
                  <a:gd name="connsiteY25" fmla="*/ 15322 h 66639"/>
                  <a:gd name="connsiteX26" fmla="*/ 29185 w 42075"/>
                  <a:gd name="connsiteY26" fmla="*/ 12404 h 66639"/>
                  <a:gd name="connsiteX27" fmla="*/ 21889 w 42075"/>
                  <a:gd name="connsiteY27" fmla="*/ 11431 h 66639"/>
                  <a:gd name="connsiteX28" fmla="*/ 17511 w 42075"/>
                  <a:gd name="connsiteY28" fmla="*/ 12160 h 66639"/>
                  <a:gd name="connsiteX29" fmla="*/ 14836 w 42075"/>
                  <a:gd name="connsiteY29" fmla="*/ 14349 h 66639"/>
                  <a:gd name="connsiteX30" fmla="*/ 13863 w 42075"/>
                  <a:gd name="connsiteY30" fmla="*/ 17754 h 66639"/>
                  <a:gd name="connsiteX31" fmla="*/ 15322 w 42075"/>
                  <a:gd name="connsiteY31" fmla="*/ 21646 h 66639"/>
                  <a:gd name="connsiteX32" fmla="*/ 19457 w 42075"/>
                  <a:gd name="connsiteY32" fmla="*/ 24807 h 66639"/>
                  <a:gd name="connsiteX33" fmla="*/ 26267 w 42075"/>
                  <a:gd name="connsiteY33" fmla="*/ 28212 h 66639"/>
                  <a:gd name="connsiteX34" fmla="*/ 34779 w 42075"/>
                  <a:gd name="connsiteY34" fmla="*/ 33076 h 66639"/>
                  <a:gd name="connsiteX35" fmla="*/ 40129 w 42075"/>
                  <a:gd name="connsiteY35" fmla="*/ 39157 h 66639"/>
                  <a:gd name="connsiteX36" fmla="*/ 42075 w 42075"/>
                  <a:gd name="connsiteY36" fmla="*/ 47669 h 66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42075" h="66639">
                    <a:moveTo>
                      <a:pt x="42075" y="47669"/>
                    </a:moveTo>
                    <a:cubicBezTo>
                      <a:pt x="42075" y="51560"/>
                      <a:pt x="41102" y="54722"/>
                      <a:pt x="39157" y="57640"/>
                    </a:cubicBezTo>
                    <a:cubicBezTo>
                      <a:pt x="37211" y="60559"/>
                      <a:pt x="34536" y="62748"/>
                      <a:pt x="31131" y="64207"/>
                    </a:cubicBezTo>
                    <a:cubicBezTo>
                      <a:pt x="27483" y="65666"/>
                      <a:pt x="23348" y="66639"/>
                      <a:pt x="18241" y="66639"/>
                    </a:cubicBezTo>
                    <a:cubicBezTo>
                      <a:pt x="16052" y="66639"/>
                      <a:pt x="13863" y="66396"/>
                      <a:pt x="11674" y="66153"/>
                    </a:cubicBezTo>
                    <a:cubicBezTo>
                      <a:pt x="9485" y="65910"/>
                      <a:pt x="7539" y="65423"/>
                      <a:pt x="5594" y="64937"/>
                    </a:cubicBezTo>
                    <a:cubicBezTo>
                      <a:pt x="3648" y="64450"/>
                      <a:pt x="1702" y="63721"/>
                      <a:pt x="0" y="62748"/>
                    </a:cubicBezTo>
                    <a:lnTo>
                      <a:pt x="0" y="49858"/>
                    </a:lnTo>
                    <a:cubicBezTo>
                      <a:pt x="3162" y="51074"/>
                      <a:pt x="6323" y="52533"/>
                      <a:pt x="9485" y="53506"/>
                    </a:cubicBezTo>
                    <a:cubicBezTo>
                      <a:pt x="12890" y="54722"/>
                      <a:pt x="16052" y="55208"/>
                      <a:pt x="19457" y="55208"/>
                    </a:cubicBezTo>
                    <a:cubicBezTo>
                      <a:pt x="21646" y="55208"/>
                      <a:pt x="23591" y="54965"/>
                      <a:pt x="24807" y="54236"/>
                    </a:cubicBezTo>
                    <a:cubicBezTo>
                      <a:pt x="26023" y="53506"/>
                      <a:pt x="27239" y="52776"/>
                      <a:pt x="27726" y="51804"/>
                    </a:cubicBezTo>
                    <a:cubicBezTo>
                      <a:pt x="28212" y="50831"/>
                      <a:pt x="28699" y="49615"/>
                      <a:pt x="28699" y="48155"/>
                    </a:cubicBezTo>
                    <a:cubicBezTo>
                      <a:pt x="28699" y="46453"/>
                      <a:pt x="28212" y="45237"/>
                      <a:pt x="26996" y="44021"/>
                    </a:cubicBezTo>
                    <a:cubicBezTo>
                      <a:pt x="25780" y="42805"/>
                      <a:pt x="24321" y="41832"/>
                      <a:pt x="22375" y="40859"/>
                    </a:cubicBezTo>
                    <a:cubicBezTo>
                      <a:pt x="20430" y="39886"/>
                      <a:pt x="18241" y="38670"/>
                      <a:pt x="15809" y="37697"/>
                    </a:cubicBezTo>
                    <a:cubicBezTo>
                      <a:pt x="14349" y="36968"/>
                      <a:pt x="12647" y="35995"/>
                      <a:pt x="10944" y="35022"/>
                    </a:cubicBezTo>
                    <a:cubicBezTo>
                      <a:pt x="9242" y="34049"/>
                      <a:pt x="7539" y="32833"/>
                      <a:pt x="5837" y="31374"/>
                    </a:cubicBezTo>
                    <a:cubicBezTo>
                      <a:pt x="4135" y="29915"/>
                      <a:pt x="2919" y="27969"/>
                      <a:pt x="1946" y="26023"/>
                    </a:cubicBezTo>
                    <a:cubicBezTo>
                      <a:pt x="973" y="23834"/>
                      <a:pt x="486" y="21402"/>
                      <a:pt x="486" y="18484"/>
                    </a:cubicBezTo>
                    <a:cubicBezTo>
                      <a:pt x="486" y="14593"/>
                      <a:pt x="1459" y="11188"/>
                      <a:pt x="3162" y="8512"/>
                    </a:cubicBezTo>
                    <a:cubicBezTo>
                      <a:pt x="4864" y="5837"/>
                      <a:pt x="7539" y="3648"/>
                      <a:pt x="10701" y="2189"/>
                    </a:cubicBezTo>
                    <a:cubicBezTo>
                      <a:pt x="14106" y="730"/>
                      <a:pt x="17997" y="0"/>
                      <a:pt x="22375" y="0"/>
                    </a:cubicBezTo>
                    <a:cubicBezTo>
                      <a:pt x="25780" y="0"/>
                      <a:pt x="28942" y="486"/>
                      <a:pt x="32104" y="1216"/>
                    </a:cubicBezTo>
                    <a:cubicBezTo>
                      <a:pt x="35265" y="1946"/>
                      <a:pt x="38427" y="3162"/>
                      <a:pt x="41589" y="4621"/>
                    </a:cubicBezTo>
                    <a:lnTo>
                      <a:pt x="37211" y="15322"/>
                    </a:lnTo>
                    <a:cubicBezTo>
                      <a:pt x="34292" y="14106"/>
                      <a:pt x="31617" y="13133"/>
                      <a:pt x="29185" y="12404"/>
                    </a:cubicBezTo>
                    <a:cubicBezTo>
                      <a:pt x="26753" y="11674"/>
                      <a:pt x="24321" y="11431"/>
                      <a:pt x="21889" y="11431"/>
                    </a:cubicBezTo>
                    <a:cubicBezTo>
                      <a:pt x="20186" y="11431"/>
                      <a:pt x="18727" y="11674"/>
                      <a:pt x="17511" y="12160"/>
                    </a:cubicBezTo>
                    <a:cubicBezTo>
                      <a:pt x="16295" y="12647"/>
                      <a:pt x="15322" y="13376"/>
                      <a:pt x="14836" y="14349"/>
                    </a:cubicBezTo>
                    <a:cubicBezTo>
                      <a:pt x="14349" y="15322"/>
                      <a:pt x="13863" y="16538"/>
                      <a:pt x="13863" y="17754"/>
                    </a:cubicBezTo>
                    <a:cubicBezTo>
                      <a:pt x="13863" y="19213"/>
                      <a:pt x="14349" y="20673"/>
                      <a:pt x="15322" y="21646"/>
                    </a:cubicBezTo>
                    <a:cubicBezTo>
                      <a:pt x="16295" y="22618"/>
                      <a:pt x="17511" y="23834"/>
                      <a:pt x="19457" y="24807"/>
                    </a:cubicBezTo>
                    <a:cubicBezTo>
                      <a:pt x="21159" y="25780"/>
                      <a:pt x="23591" y="26996"/>
                      <a:pt x="26267" y="28212"/>
                    </a:cubicBezTo>
                    <a:cubicBezTo>
                      <a:pt x="29672" y="29671"/>
                      <a:pt x="32347" y="31374"/>
                      <a:pt x="34779" y="33076"/>
                    </a:cubicBezTo>
                    <a:cubicBezTo>
                      <a:pt x="37211" y="34779"/>
                      <a:pt x="38913" y="36725"/>
                      <a:pt x="40129" y="39157"/>
                    </a:cubicBezTo>
                    <a:cubicBezTo>
                      <a:pt x="41346" y="41589"/>
                      <a:pt x="42075" y="44264"/>
                      <a:pt x="42075" y="476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ihandform: Form 38">
                <a:extLst>
                  <a:ext uri="{FF2B5EF4-FFF2-40B4-BE49-F238E27FC236}">
                    <a16:creationId xmlns:a16="http://schemas.microsoft.com/office/drawing/2014/main" id="{17132E5D-BFBA-F905-911F-EA18B36E3A27}"/>
                  </a:ext>
                </a:extLst>
              </p:cNvPr>
              <p:cNvSpPr/>
              <p:nvPr/>
            </p:nvSpPr>
            <p:spPr>
              <a:xfrm>
                <a:off x="12552929" y="4346649"/>
                <a:ext cx="37454" cy="64936"/>
              </a:xfrm>
              <a:custGeom>
                <a:avLst/>
                <a:gdLst>
                  <a:gd name="connsiteX0" fmla="*/ 37454 w 37454"/>
                  <a:gd name="connsiteY0" fmla="*/ 64937 h 64936"/>
                  <a:gd name="connsiteX1" fmla="*/ 0 w 37454"/>
                  <a:gd name="connsiteY1" fmla="*/ 64937 h 64936"/>
                  <a:gd name="connsiteX2" fmla="*/ 0 w 37454"/>
                  <a:gd name="connsiteY2" fmla="*/ 0 h 64936"/>
                  <a:gd name="connsiteX3" fmla="*/ 37454 w 37454"/>
                  <a:gd name="connsiteY3" fmla="*/ 0 h 64936"/>
                  <a:gd name="connsiteX4" fmla="*/ 37454 w 37454"/>
                  <a:gd name="connsiteY4" fmla="*/ 11188 h 64936"/>
                  <a:gd name="connsiteX5" fmla="*/ 13863 w 37454"/>
                  <a:gd name="connsiteY5" fmla="*/ 11188 h 64936"/>
                  <a:gd name="connsiteX6" fmla="*/ 13863 w 37454"/>
                  <a:gd name="connsiteY6" fmla="*/ 25537 h 64936"/>
                  <a:gd name="connsiteX7" fmla="*/ 35995 w 37454"/>
                  <a:gd name="connsiteY7" fmla="*/ 25537 h 64936"/>
                  <a:gd name="connsiteX8" fmla="*/ 35995 w 37454"/>
                  <a:gd name="connsiteY8" fmla="*/ 36724 h 64936"/>
                  <a:gd name="connsiteX9" fmla="*/ 13863 w 37454"/>
                  <a:gd name="connsiteY9" fmla="*/ 36724 h 64936"/>
                  <a:gd name="connsiteX10" fmla="*/ 13863 w 37454"/>
                  <a:gd name="connsiteY10" fmla="*/ 53506 h 64936"/>
                  <a:gd name="connsiteX11" fmla="*/ 37454 w 37454"/>
                  <a:gd name="connsiteY11" fmla="*/ 53506 h 64936"/>
                  <a:gd name="connsiteX12" fmla="*/ 37454 w 37454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454" h="64936">
                    <a:moveTo>
                      <a:pt x="37454" y="64937"/>
                    </a:moveTo>
                    <a:lnTo>
                      <a:pt x="0" y="64937"/>
                    </a:lnTo>
                    <a:lnTo>
                      <a:pt x="0" y="0"/>
                    </a:lnTo>
                    <a:lnTo>
                      <a:pt x="37454" y="0"/>
                    </a:lnTo>
                    <a:lnTo>
                      <a:pt x="37454" y="11188"/>
                    </a:lnTo>
                    <a:lnTo>
                      <a:pt x="13863" y="11188"/>
                    </a:lnTo>
                    <a:lnTo>
                      <a:pt x="13863" y="25537"/>
                    </a:lnTo>
                    <a:lnTo>
                      <a:pt x="35995" y="25537"/>
                    </a:lnTo>
                    <a:lnTo>
                      <a:pt x="35995" y="36724"/>
                    </a:lnTo>
                    <a:lnTo>
                      <a:pt x="13863" y="36724"/>
                    </a:lnTo>
                    <a:lnTo>
                      <a:pt x="13863" y="53506"/>
                    </a:lnTo>
                    <a:lnTo>
                      <a:pt x="37454" y="53506"/>
                    </a:lnTo>
                    <a:lnTo>
                      <a:pt x="3745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ihandform: Form 39">
                <a:extLst>
                  <a:ext uri="{FF2B5EF4-FFF2-40B4-BE49-F238E27FC236}">
                    <a16:creationId xmlns:a16="http://schemas.microsoft.com/office/drawing/2014/main" id="{5E7A8E3B-D0C8-8B2F-DC76-86BA7ACBE74C}"/>
                  </a:ext>
                </a:extLst>
              </p:cNvPr>
              <p:cNvSpPr/>
              <p:nvPr/>
            </p:nvSpPr>
            <p:spPr>
              <a:xfrm>
                <a:off x="12604976" y="4345433"/>
                <a:ext cx="49371" cy="66882"/>
              </a:xfrm>
              <a:custGeom>
                <a:avLst/>
                <a:gdLst>
                  <a:gd name="connsiteX0" fmla="*/ 30644 w 49371"/>
                  <a:gd name="connsiteY0" fmla="*/ 11917 h 66882"/>
                  <a:gd name="connsiteX1" fmla="*/ 23591 w 49371"/>
                  <a:gd name="connsiteY1" fmla="*/ 13376 h 66882"/>
                  <a:gd name="connsiteX2" fmla="*/ 18484 w 49371"/>
                  <a:gd name="connsiteY2" fmla="*/ 17754 h 66882"/>
                  <a:gd name="connsiteX3" fmla="*/ 15322 w 49371"/>
                  <a:gd name="connsiteY3" fmla="*/ 24807 h 66882"/>
                  <a:gd name="connsiteX4" fmla="*/ 14349 w 49371"/>
                  <a:gd name="connsiteY4" fmla="*/ 34049 h 66882"/>
                  <a:gd name="connsiteX5" fmla="*/ 16052 w 49371"/>
                  <a:gd name="connsiteY5" fmla="*/ 45723 h 66882"/>
                  <a:gd name="connsiteX6" fmla="*/ 21402 w 49371"/>
                  <a:gd name="connsiteY6" fmla="*/ 53019 h 66882"/>
                  <a:gd name="connsiteX7" fmla="*/ 30644 w 49371"/>
                  <a:gd name="connsiteY7" fmla="*/ 55452 h 66882"/>
                  <a:gd name="connsiteX8" fmla="*/ 38670 w 49371"/>
                  <a:gd name="connsiteY8" fmla="*/ 54479 h 66882"/>
                  <a:gd name="connsiteX9" fmla="*/ 47182 w 49371"/>
                  <a:gd name="connsiteY9" fmla="*/ 52047 h 66882"/>
                  <a:gd name="connsiteX10" fmla="*/ 47182 w 49371"/>
                  <a:gd name="connsiteY10" fmla="*/ 63721 h 66882"/>
                  <a:gd name="connsiteX11" fmla="*/ 38670 w 49371"/>
                  <a:gd name="connsiteY11" fmla="*/ 66153 h 66882"/>
                  <a:gd name="connsiteX12" fmla="*/ 29185 w 49371"/>
                  <a:gd name="connsiteY12" fmla="*/ 66882 h 66882"/>
                  <a:gd name="connsiteX13" fmla="*/ 12647 w 49371"/>
                  <a:gd name="connsiteY13" fmla="*/ 62748 h 66882"/>
                  <a:gd name="connsiteX14" fmla="*/ 3162 w 49371"/>
                  <a:gd name="connsiteY14" fmla="*/ 51074 h 66882"/>
                  <a:gd name="connsiteX15" fmla="*/ 0 w 49371"/>
                  <a:gd name="connsiteY15" fmla="*/ 33563 h 66882"/>
                  <a:gd name="connsiteX16" fmla="*/ 1946 w 49371"/>
                  <a:gd name="connsiteY16" fmla="*/ 19943 h 66882"/>
                  <a:gd name="connsiteX17" fmla="*/ 7783 w 49371"/>
                  <a:gd name="connsiteY17" fmla="*/ 9242 h 66882"/>
                  <a:gd name="connsiteX18" fmla="*/ 17268 w 49371"/>
                  <a:gd name="connsiteY18" fmla="*/ 2432 h 66882"/>
                  <a:gd name="connsiteX19" fmla="*/ 30401 w 49371"/>
                  <a:gd name="connsiteY19" fmla="*/ 0 h 66882"/>
                  <a:gd name="connsiteX20" fmla="*/ 40129 w 49371"/>
                  <a:gd name="connsiteY20" fmla="*/ 1216 h 66882"/>
                  <a:gd name="connsiteX21" fmla="*/ 49371 w 49371"/>
                  <a:gd name="connsiteY21" fmla="*/ 4621 h 66882"/>
                  <a:gd name="connsiteX22" fmla="*/ 44994 w 49371"/>
                  <a:gd name="connsiteY22" fmla="*/ 15809 h 66882"/>
                  <a:gd name="connsiteX23" fmla="*/ 37697 w 49371"/>
                  <a:gd name="connsiteY23" fmla="*/ 12890 h 66882"/>
                  <a:gd name="connsiteX24" fmla="*/ 30644 w 49371"/>
                  <a:gd name="connsiteY24" fmla="*/ 11917 h 66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9371" h="66882">
                    <a:moveTo>
                      <a:pt x="30644" y="11917"/>
                    </a:moveTo>
                    <a:cubicBezTo>
                      <a:pt x="27969" y="11917"/>
                      <a:pt x="25780" y="12404"/>
                      <a:pt x="23591" y="13376"/>
                    </a:cubicBezTo>
                    <a:cubicBezTo>
                      <a:pt x="21646" y="14349"/>
                      <a:pt x="19943" y="15809"/>
                      <a:pt x="18484" y="17754"/>
                    </a:cubicBezTo>
                    <a:cubicBezTo>
                      <a:pt x="17025" y="19700"/>
                      <a:pt x="16052" y="21889"/>
                      <a:pt x="15322" y="24807"/>
                    </a:cubicBezTo>
                    <a:cubicBezTo>
                      <a:pt x="14593" y="27726"/>
                      <a:pt x="14349" y="30644"/>
                      <a:pt x="14349" y="34049"/>
                    </a:cubicBezTo>
                    <a:cubicBezTo>
                      <a:pt x="14349" y="38670"/>
                      <a:pt x="14836" y="42562"/>
                      <a:pt x="16052" y="45723"/>
                    </a:cubicBezTo>
                    <a:cubicBezTo>
                      <a:pt x="17268" y="48885"/>
                      <a:pt x="18970" y="51560"/>
                      <a:pt x="21402" y="53019"/>
                    </a:cubicBezTo>
                    <a:cubicBezTo>
                      <a:pt x="23834" y="54722"/>
                      <a:pt x="26996" y="55452"/>
                      <a:pt x="30644" y="55452"/>
                    </a:cubicBezTo>
                    <a:cubicBezTo>
                      <a:pt x="33320" y="55452"/>
                      <a:pt x="35995" y="55208"/>
                      <a:pt x="38670" y="54479"/>
                    </a:cubicBezTo>
                    <a:cubicBezTo>
                      <a:pt x="41346" y="53749"/>
                      <a:pt x="44264" y="53019"/>
                      <a:pt x="47182" y="52047"/>
                    </a:cubicBezTo>
                    <a:lnTo>
                      <a:pt x="47182" y="63721"/>
                    </a:lnTo>
                    <a:cubicBezTo>
                      <a:pt x="44264" y="64937"/>
                      <a:pt x="41589" y="65666"/>
                      <a:pt x="38670" y="66153"/>
                    </a:cubicBezTo>
                    <a:cubicBezTo>
                      <a:pt x="35995" y="66639"/>
                      <a:pt x="32833" y="66882"/>
                      <a:pt x="29185" y="66882"/>
                    </a:cubicBezTo>
                    <a:cubicBezTo>
                      <a:pt x="22618" y="66882"/>
                      <a:pt x="17025" y="65423"/>
                      <a:pt x="12647" y="62748"/>
                    </a:cubicBezTo>
                    <a:cubicBezTo>
                      <a:pt x="8269" y="60073"/>
                      <a:pt x="5107" y="56181"/>
                      <a:pt x="3162" y="51074"/>
                    </a:cubicBezTo>
                    <a:cubicBezTo>
                      <a:pt x="1216" y="45966"/>
                      <a:pt x="0" y="40129"/>
                      <a:pt x="0" y="33563"/>
                    </a:cubicBezTo>
                    <a:cubicBezTo>
                      <a:pt x="0" y="28699"/>
                      <a:pt x="730" y="24078"/>
                      <a:pt x="1946" y="19943"/>
                    </a:cubicBezTo>
                    <a:cubicBezTo>
                      <a:pt x="3162" y="15809"/>
                      <a:pt x="5351" y="12404"/>
                      <a:pt x="7783" y="9242"/>
                    </a:cubicBezTo>
                    <a:cubicBezTo>
                      <a:pt x="10215" y="6080"/>
                      <a:pt x="13620" y="3891"/>
                      <a:pt x="17268" y="2432"/>
                    </a:cubicBezTo>
                    <a:cubicBezTo>
                      <a:pt x="21159" y="730"/>
                      <a:pt x="25294" y="0"/>
                      <a:pt x="30401" y="0"/>
                    </a:cubicBezTo>
                    <a:cubicBezTo>
                      <a:pt x="33563" y="0"/>
                      <a:pt x="36725" y="486"/>
                      <a:pt x="40129" y="1216"/>
                    </a:cubicBezTo>
                    <a:cubicBezTo>
                      <a:pt x="43291" y="1946"/>
                      <a:pt x="46453" y="3162"/>
                      <a:pt x="49371" y="4621"/>
                    </a:cubicBezTo>
                    <a:lnTo>
                      <a:pt x="44994" y="15809"/>
                    </a:lnTo>
                    <a:cubicBezTo>
                      <a:pt x="42562" y="14593"/>
                      <a:pt x="40129" y="13620"/>
                      <a:pt x="37697" y="12890"/>
                    </a:cubicBezTo>
                    <a:cubicBezTo>
                      <a:pt x="35265" y="12160"/>
                      <a:pt x="33076" y="11917"/>
                      <a:pt x="30644" y="119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ihandform: Form 40">
                <a:extLst>
                  <a:ext uri="{FF2B5EF4-FFF2-40B4-BE49-F238E27FC236}">
                    <a16:creationId xmlns:a16="http://schemas.microsoft.com/office/drawing/2014/main" id="{E298FD3A-B720-9610-2870-E66AAA20D897}"/>
                  </a:ext>
                </a:extLst>
              </p:cNvPr>
              <p:cNvSpPr/>
              <p:nvPr/>
            </p:nvSpPr>
            <p:spPr>
              <a:xfrm>
                <a:off x="12669426" y="4346406"/>
                <a:ext cx="53505" cy="66152"/>
              </a:xfrm>
              <a:custGeom>
                <a:avLst/>
                <a:gdLst>
                  <a:gd name="connsiteX0" fmla="*/ 53506 w 53505"/>
                  <a:gd name="connsiteY0" fmla="*/ 42318 h 66152"/>
                  <a:gd name="connsiteX1" fmla="*/ 50587 w 53505"/>
                  <a:gd name="connsiteY1" fmla="*/ 54479 h 66152"/>
                  <a:gd name="connsiteX2" fmla="*/ 41589 w 53505"/>
                  <a:gd name="connsiteY2" fmla="*/ 62991 h 66152"/>
                  <a:gd name="connsiteX3" fmla="*/ 26510 w 53505"/>
                  <a:gd name="connsiteY3" fmla="*/ 66153 h 66152"/>
                  <a:gd name="connsiteX4" fmla="*/ 6810 w 53505"/>
                  <a:gd name="connsiteY4" fmla="*/ 59586 h 66152"/>
                  <a:gd name="connsiteX5" fmla="*/ 0 w 53505"/>
                  <a:gd name="connsiteY5" fmla="*/ 42075 h 66152"/>
                  <a:gd name="connsiteX6" fmla="*/ 0 w 53505"/>
                  <a:gd name="connsiteY6" fmla="*/ 243 h 66152"/>
                  <a:gd name="connsiteX7" fmla="*/ 13620 w 53505"/>
                  <a:gd name="connsiteY7" fmla="*/ 243 h 66152"/>
                  <a:gd name="connsiteX8" fmla="*/ 13620 w 53505"/>
                  <a:gd name="connsiteY8" fmla="*/ 39886 h 66152"/>
                  <a:gd name="connsiteX9" fmla="*/ 16781 w 53505"/>
                  <a:gd name="connsiteY9" fmla="*/ 51074 h 66152"/>
                  <a:gd name="connsiteX10" fmla="*/ 26510 w 53505"/>
                  <a:gd name="connsiteY10" fmla="*/ 54236 h 66152"/>
                  <a:gd name="connsiteX11" fmla="*/ 33806 w 53505"/>
                  <a:gd name="connsiteY11" fmla="*/ 52776 h 66152"/>
                  <a:gd name="connsiteX12" fmla="*/ 37941 w 53505"/>
                  <a:gd name="connsiteY12" fmla="*/ 47912 h 66152"/>
                  <a:gd name="connsiteX13" fmla="*/ 39157 w 53505"/>
                  <a:gd name="connsiteY13" fmla="*/ 39643 h 66152"/>
                  <a:gd name="connsiteX14" fmla="*/ 39157 w 53505"/>
                  <a:gd name="connsiteY14" fmla="*/ 0 h 66152"/>
                  <a:gd name="connsiteX15" fmla="*/ 52776 w 53505"/>
                  <a:gd name="connsiteY15" fmla="*/ 0 h 66152"/>
                  <a:gd name="connsiteX16" fmla="*/ 52776 w 53505"/>
                  <a:gd name="connsiteY16" fmla="*/ 42318 h 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505" h="66152">
                    <a:moveTo>
                      <a:pt x="53506" y="42318"/>
                    </a:moveTo>
                    <a:cubicBezTo>
                      <a:pt x="53506" y="46696"/>
                      <a:pt x="52533" y="50831"/>
                      <a:pt x="50587" y="54479"/>
                    </a:cubicBezTo>
                    <a:cubicBezTo>
                      <a:pt x="48642" y="58127"/>
                      <a:pt x="45723" y="61045"/>
                      <a:pt x="41589" y="62991"/>
                    </a:cubicBezTo>
                    <a:cubicBezTo>
                      <a:pt x="37697" y="65180"/>
                      <a:pt x="32590" y="66153"/>
                      <a:pt x="26510" y="66153"/>
                    </a:cubicBezTo>
                    <a:cubicBezTo>
                      <a:pt x="17997" y="66153"/>
                      <a:pt x="11431" y="63964"/>
                      <a:pt x="6810" y="59586"/>
                    </a:cubicBezTo>
                    <a:cubicBezTo>
                      <a:pt x="2432" y="55208"/>
                      <a:pt x="0" y="49371"/>
                      <a:pt x="0" y="42075"/>
                    </a:cubicBezTo>
                    <a:lnTo>
                      <a:pt x="0" y="243"/>
                    </a:lnTo>
                    <a:lnTo>
                      <a:pt x="13620" y="243"/>
                    </a:lnTo>
                    <a:lnTo>
                      <a:pt x="13620" y="39886"/>
                    </a:lnTo>
                    <a:cubicBezTo>
                      <a:pt x="13620" y="45237"/>
                      <a:pt x="14593" y="48885"/>
                      <a:pt x="16781" y="51074"/>
                    </a:cubicBezTo>
                    <a:cubicBezTo>
                      <a:pt x="18970" y="53263"/>
                      <a:pt x="22132" y="54236"/>
                      <a:pt x="26510" y="54236"/>
                    </a:cubicBezTo>
                    <a:cubicBezTo>
                      <a:pt x="29428" y="54236"/>
                      <a:pt x="32104" y="53749"/>
                      <a:pt x="33806" y="52776"/>
                    </a:cubicBezTo>
                    <a:cubicBezTo>
                      <a:pt x="35752" y="51803"/>
                      <a:pt x="36968" y="50101"/>
                      <a:pt x="37941" y="47912"/>
                    </a:cubicBezTo>
                    <a:cubicBezTo>
                      <a:pt x="38913" y="45723"/>
                      <a:pt x="39157" y="43048"/>
                      <a:pt x="39157" y="39643"/>
                    </a:cubicBezTo>
                    <a:lnTo>
                      <a:pt x="39157" y="0"/>
                    </a:lnTo>
                    <a:lnTo>
                      <a:pt x="52776" y="0"/>
                    </a:lnTo>
                    <a:lnTo>
                      <a:pt x="52776" y="42318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ihandform: Form 41">
                <a:extLst>
                  <a:ext uri="{FF2B5EF4-FFF2-40B4-BE49-F238E27FC236}">
                    <a16:creationId xmlns:a16="http://schemas.microsoft.com/office/drawing/2014/main" id="{1D42B282-AB4F-6431-7217-AF2A0EE7CF05}"/>
                  </a:ext>
                </a:extLst>
              </p:cNvPr>
              <p:cNvSpPr/>
              <p:nvPr/>
            </p:nvSpPr>
            <p:spPr>
              <a:xfrm>
                <a:off x="12743119" y="4346649"/>
                <a:ext cx="51803" cy="65179"/>
              </a:xfrm>
              <a:custGeom>
                <a:avLst/>
                <a:gdLst>
                  <a:gd name="connsiteX0" fmla="*/ 18727 w 51803"/>
                  <a:gd name="connsiteY0" fmla="*/ 0 h 65179"/>
                  <a:gd name="connsiteX1" fmla="*/ 33320 w 51803"/>
                  <a:gd name="connsiteY1" fmla="*/ 2189 h 65179"/>
                  <a:gd name="connsiteX2" fmla="*/ 41832 w 51803"/>
                  <a:gd name="connsiteY2" fmla="*/ 8755 h 65179"/>
                  <a:gd name="connsiteX3" fmla="*/ 44750 w 51803"/>
                  <a:gd name="connsiteY3" fmla="*/ 19700 h 65179"/>
                  <a:gd name="connsiteX4" fmla="*/ 43048 w 51803"/>
                  <a:gd name="connsiteY4" fmla="*/ 27483 h 65179"/>
                  <a:gd name="connsiteX5" fmla="*/ 38670 w 51803"/>
                  <a:gd name="connsiteY5" fmla="*/ 33076 h 65179"/>
                  <a:gd name="connsiteX6" fmla="*/ 32590 w 51803"/>
                  <a:gd name="connsiteY6" fmla="*/ 36968 h 65179"/>
                  <a:gd name="connsiteX7" fmla="*/ 51804 w 51803"/>
                  <a:gd name="connsiteY7" fmla="*/ 65180 h 65179"/>
                  <a:gd name="connsiteX8" fmla="*/ 36481 w 51803"/>
                  <a:gd name="connsiteY8" fmla="*/ 65180 h 65179"/>
                  <a:gd name="connsiteX9" fmla="*/ 20916 w 51803"/>
                  <a:gd name="connsiteY9" fmla="*/ 40373 h 65179"/>
                  <a:gd name="connsiteX10" fmla="*/ 13620 w 51803"/>
                  <a:gd name="connsiteY10" fmla="*/ 40373 h 65179"/>
                  <a:gd name="connsiteX11" fmla="*/ 13620 w 51803"/>
                  <a:gd name="connsiteY11" fmla="*/ 65180 h 65179"/>
                  <a:gd name="connsiteX12" fmla="*/ 0 w 51803"/>
                  <a:gd name="connsiteY12" fmla="*/ 65180 h 65179"/>
                  <a:gd name="connsiteX13" fmla="*/ 0 w 51803"/>
                  <a:gd name="connsiteY13" fmla="*/ 243 h 65179"/>
                  <a:gd name="connsiteX14" fmla="*/ 18727 w 51803"/>
                  <a:gd name="connsiteY14" fmla="*/ 243 h 65179"/>
                  <a:gd name="connsiteX15" fmla="*/ 17754 w 51803"/>
                  <a:gd name="connsiteY15" fmla="*/ 11431 h 65179"/>
                  <a:gd name="connsiteX16" fmla="*/ 13620 w 51803"/>
                  <a:gd name="connsiteY16" fmla="*/ 11431 h 65179"/>
                  <a:gd name="connsiteX17" fmla="*/ 13620 w 51803"/>
                  <a:gd name="connsiteY17" fmla="*/ 28942 h 65179"/>
                  <a:gd name="connsiteX18" fmla="*/ 17997 w 51803"/>
                  <a:gd name="connsiteY18" fmla="*/ 28942 h 65179"/>
                  <a:gd name="connsiteX19" fmla="*/ 27726 w 51803"/>
                  <a:gd name="connsiteY19" fmla="*/ 26753 h 65179"/>
                  <a:gd name="connsiteX20" fmla="*/ 30644 w 51803"/>
                  <a:gd name="connsiteY20" fmla="*/ 19943 h 65179"/>
                  <a:gd name="connsiteX21" fmla="*/ 29185 w 51803"/>
                  <a:gd name="connsiteY21" fmla="*/ 15079 h 65179"/>
                  <a:gd name="connsiteX22" fmla="*/ 24807 w 51803"/>
                  <a:gd name="connsiteY22" fmla="*/ 12404 h 65179"/>
                  <a:gd name="connsiteX23" fmla="*/ 17754 w 51803"/>
                  <a:gd name="connsiteY23" fmla="*/ 11431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803" h="65179">
                    <a:moveTo>
                      <a:pt x="18727" y="0"/>
                    </a:moveTo>
                    <a:cubicBezTo>
                      <a:pt x="24564" y="0"/>
                      <a:pt x="29428" y="730"/>
                      <a:pt x="33320" y="2189"/>
                    </a:cubicBezTo>
                    <a:cubicBezTo>
                      <a:pt x="37211" y="3648"/>
                      <a:pt x="39886" y="5837"/>
                      <a:pt x="41832" y="8755"/>
                    </a:cubicBezTo>
                    <a:cubicBezTo>
                      <a:pt x="43778" y="11674"/>
                      <a:pt x="44750" y="15322"/>
                      <a:pt x="44750" y="19700"/>
                    </a:cubicBezTo>
                    <a:cubicBezTo>
                      <a:pt x="44750" y="22618"/>
                      <a:pt x="44264" y="25294"/>
                      <a:pt x="43048" y="27483"/>
                    </a:cubicBezTo>
                    <a:cubicBezTo>
                      <a:pt x="41832" y="29671"/>
                      <a:pt x="40373" y="31617"/>
                      <a:pt x="38670" y="33076"/>
                    </a:cubicBezTo>
                    <a:cubicBezTo>
                      <a:pt x="36725" y="34536"/>
                      <a:pt x="34779" y="35995"/>
                      <a:pt x="32590" y="36968"/>
                    </a:cubicBezTo>
                    <a:lnTo>
                      <a:pt x="51804" y="65180"/>
                    </a:lnTo>
                    <a:lnTo>
                      <a:pt x="36481" y="65180"/>
                    </a:lnTo>
                    <a:lnTo>
                      <a:pt x="20916" y="40373"/>
                    </a:lnTo>
                    <a:lnTo>
                      <a:pt x="13620" y="40373"/>
                    </a:lnTo>
                    <a:lnTo>
                      <a:pt x="13620" y="65180"/>
                    </a:lnTo>
                    <a:lnTo>
                      <a:pt x="0" y="65180"/>
                    </a:lnTo>
                    <a:lnTo>
                      <a:pt x="0" y="243"/>
                    </a:lnTo>
                    <a:lnTo>
                      <a:pt x="18727" y="243"/>
                    </a:lnTo>
                    <a:close/>
                    <a:moveTo>
                      <a:pt x="17754" y="11431"/>
                    </a:moveTo>
                    <a:lnTo>
                      <a:pt x="13620" y="11431"/>
                    </a:lnTo>
                    <a:lnTo>
                      <a:pt x="13620" y="28942"/>
                    </a:lnTo>
                    <a:lnTo>
                      <a:pt x="17997" y="28942"/>
                    </a:lnTo>
                    <a:cubicBezTo>
                      <a:pt x="22618" y="28942"/>
                      <a:pt x="25780" y="28212"/>
                      <a:pt x="27726" y="26753"/>
                    </a:cubicBezTo>
                    <a:cubicBezTo>
                      <a:pt x="29672" y="25294"/>
                      <a:pt x="30644" y="23105"/>
                      <a:pt x="30644" y="19943"/>
                    </a:cubicBezTo>
                    <a:cubicBezTo>
                      <a:pt x="30644" y="17997"/>
                      <a:pt x="30158" y="16295"/>
                      <a:pt x="29185" y="15079"/>
                    </a:cubicBezTo>
                    <a:cubicBezTo>
                      <a:pt x="28212" y="13863"/>
                      <a:pt x="26753" y="12890"/>
                      <a:pt x="24807" y="12404"/>
                    </a:cubicBezTo>
                    <a:cubicBezTo>
                      <a:pt x="23105" y="11674"/>
                      <a:pt x="20673" y="11431"/>
                      <a:pt x="17754" y="114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ihandform: Form 42">
                <a:extLst>
                  <a:ext uri="{FF2B5EF4-FFF2-40B4-BE49-F238E27FC236}">
                    <a16:creationId xmlns:a16="http://schemas.microsoft.com/office/drawing/2014/main" id="{74D66D10-B6A9-BA24-22E3-55D753F40C7F}"/>
                  </a:ext>
                </a:extLst>
              </p:cNvPr>
              <p:cNvSpPr/>
              <p:nvPr/>
            </p:nvSpPr>
            <p:spPr>
              <a:xfrm>
                <a:off x="12801732" y="4346649"/>
                <a:ext cx="29671" cy="64936"/>
              </a:xfrm>
              <a:custGeom>
                <a:avLst/>
                <a:gdLst>
                  <a:gd name="connsiteX0" fmla="*/ 29672 w 29671"/>
                  <a:gd name="connsiteY0" fmla="*/ 64937 h 64936"/>
                  <a:gd name="connsiteX1" fmla="*/ 0 w 29671"/>
                  <a:gd name="connsiteY1" fmla="*/ 64937 h 64936"/>
                  <a:gd name="connsiteX2" fmla="*/ 0 w 29671"/>
                  <a:gd name="connsiteY2" fmla="*/ 57154 h 64936"/>
                  <a:gd name="connsiteX3" fmla="*/ 8026 w 29671"/>
                  <a:gd name="connsiteY3" fmla="*/ 53506 h 64936"/>
                  <a:gd name="connsiteX4" fmla="*/ 8026 w 29671"/>
                  <a:gd name="connsiteY4" fmla="*/ 11431 h 64936"/>
                  <a:gd name="connsiteX5" fmla="*/ 0 w 29671"/>
                  <a:gd name="connsiteY5" fmla="*/ 7783 h 64936"/>
                  <a:gd name="connsiteX6" fmla="*/ 0 w 29671"/>
                  <a:gd name="connsiteY6" fmla="*/ 0 h 64936"/>
                  <a:gd name="connsiteX7" fmla="*/ 29672 w 29671"/>
                  <a:gd name="connsiteY7" fmla="*/ 0 h 64936"/>
                  <a:gd name="connsiteX8" fmla="*/ 29672 w 29671"/>
                  <a:gd name="connsiteY8" fmla="*/ 7783 h 64936"/>
                  <a:gd name="connsiteX9" fmla="*/ 21646 w 29671"/>
                  <a:gd name="connsiteY9" fmla="*/ 11431 h 64936"/>
                  <a:gd name="connsiteX10" fmla="*/ 21646 w 29671"/>
                  <a:gd name="connsiteY10" fmla="*/ 53506 h 64936"/>
                  <a:gd name="connsiteX11" fmla="*/ 29672 w 29671"/>
                  <a:gd name="connsiteY11" fmla="*/ 57154 h 64936"/>
                  <a:gd name="connsiteX12" fmla="*/ 29672 w 29671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71" h="64936">
                    <a:moveTo>
                      <a:pt x="29672" y="64937"/>
                    </a:moveTo>
                    <a:lnTo>
                      <a:pt x="0" y="64937"/>
                    </a:lnTo>
                    <a:lnTo>
                      <a:pt x="0" y="57154"/>
                    </a:lnTo>
                    <a:lnTo>
                      <a:pt x="8026" y="53506"/>
                    </a:lnTo>
                    <a:lnTo>
                      <a:pt x="8026" y="11431"/>
                    </a:lnTo>
                    <a:lnTo>
                      <a:pt x="0" y="7783"/>
                    </a:lnTo>
                    <a:lnTo>
                      <a:pt x="0" y="0"/>
                    </a:lnTo>
                    <a:lnTo>
                      <a:pt x="29672" y="0"/>
                    </a:lnTo>
                    <a:lnTo>
                      <a:pt x="29672" y="7783"/>
                    </a:lnTo>
                    <a:lnTo>
                      <a:pt x="21646" y="11431"/>
                    </a:lnTo>
                    <a:lnTo>
                      <a:pt x="21646" y="53506"/>
                    </a:lnTo>
                    <a:lnTo>
                      <a:pt x="29672" y="57154"/>
                    </a:lnTo>
                    <a:lnTo>
                      <a:pt x="29672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ihandform: Form 43">
                <a:extLst>
                  <a:ext uri="{FF2B5EF4-FFF2-40B4-BE49-F238E27FC236}">
                    <a16:creationId xmlns:a16="http://schemas.microsoft.com/office/drawing/2014/main" id="{52247B63-7E4B-B468-7EDF-7F31517063AA}"/>
                  </a:ext>
                </a:extLst>
              </p:cNvPr>
              <p:cNvSpPr/>
              <p:nvPr/>
            </p:nvSpPr>
            <p:spPr>
              <a:xfrm>
                <a:off x="12846482" y="4346406"/>
                <a:ext cx="57640" cy="65179"/>
              </a:xfrm>
              <a:custGeom>
                <a:avLst/>
                <a:gdLst>
                  <a:gd name="connsiteX0" fmla="*/ 57641 w 57640"/>
                  <a:gd name="connsiteY0" fmla="*/ 65180 h 65179"/>
                  <a:gd name="connsiteX1" fmla="*/ 40129 w 57640"/>
                  <a:gd name="connsiteY1" fmla="*/ 65180 h 65179"/>
                  <a:gd name="connsiteX2" fmla="*/ 11917 w 57640"/>
                  <a:gd name="connsiteY2" fmla="*/ 16052 h 65179"/>
                  <a:gd name="connsiteX3" fmla="*/ 11431 w 57640"/>
                  <a:gd name="connsiteY3" fmla="*/ 16052 h 65179"/>
                  <a:gd name="connsiteX4" fmla="*/ 11674 w 57640"/>
                  <a:gd name="connsiteY4" fmla="*/ 22132 h 65179"/>
                  <a:gd name="connsiteX5" fmla="*/ 11917 w 57640"/>
                  <a:gd name="connsiteY5" fmla="*/ 28212 h 65179"/>
                  <a:gd name="connsiteX6" fmla="*/ 12160 w 57640"/>
                  <a:gd name="connsiteY6" fmla="*/ 34292 h 65179"/>
                  <a:gd name="connsiteX7" fmla="*/ 12160 w 57640"/>
                  <a:gd name="connsiteY7" fmla="*/ 64937 h 65179"/>
                  <a:gd name="connsiteX8" fmla="*/ 0 w 57640"/>
                  <a:gd name="connsiteY8" fmla="*/ 64937 h 65179"/>
                  <a:gd name="connsiteX9" fmla="*/ 0 w 57640"/>
                  <a:gd name="connsiteY9" fmla="*/ 0 h 65179"/>
                  <a:gd name="connsiteX10" fmla="*/ 17268 w 57640"/>
                  <a:gd name="connsiteY10" fmla="*/ 0 h 65179"/>
                  <a:gd name="connsiteX11" fmla="*/ 45480 w 57640"/>
                  <a:gd name="connsiteY11" fmla="*/ 48642 h 65179"/>
                  <a:gd name="connsiteX12" fmla="*/ 45723 w 57640"/>
                  <a:gd name="connsiteY12" fmla="*/ 48642 h 65179"/>
                  <a:gd name="connsiteX13" fmla="*/ 45480 w 57640"/>
                  <a:gd name="connsiteY13" fmla="*/ 42562 h 65179"/>
                  <a:gd name="connsiteX14" fmla="*/ 45237 w 57640"/>
                  <a:gd name="connsiteY14" fmla="*/ 36725 h 65179"/>
                  <a:gd name="connsiteX15" fmla="*/ 44994 w 57640"/>
                  <a:gd name="connsiteY15" fmla="*/ 30887 h 65179"/>
                  <a:gd name="connsiteX16" fmla="*/ 44994 w 57640"/>
                  <a:gd name="connsiteY16" fmla="*/ 243 h 65179"/>
                  <a:gd name="connsiteX17" fmla="*/ 57397 w 57640"/>
                  <a:gd name="connsiteY17" fmla="*/ 243 h 65179"/>
                  <a:gd name="connsiteX18" fmla="*/ 57397 w 57640"/>
                  <a:gd name="connsiteY18" fmla="*/ 65180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640" h="65179">
                    <a:moveTo>
                      <a:pt x="57641" y="65180"/>
                    </a:moveTo>
                    <a:lnTo>
                      <a:pt x="40129" y="65180"/>
                    </a:lnTo>
                    <a:lnTo>
                      <a:pt x="11917" y="16052"/>
                    </a:lnTo>
                    <a:lnTo>
                      <a:pt x="11431" y="16052"/>
                    </a:lnTo>
                    <a:cubicBezTo>
                      <a:pt x="11674" y="17997"/>
                      <a:pt x="11674" y="20186"/>
                      <a:pt x="11674" y="22132"/>
                    </a:cubicBezTo>
                    <a:cubicBezTo>
                      <a:pt x="11674" y="24078"/>
                      <a:pt x="11917" y="26267"/>
                      <a:pt x="11917" y="28212"/>
                    </a:cubicBezTo>
                    <a:cubicBezTo>
                      <a:pt x="11917" y="30158"/>
                      <a:pt x="12160" y="32347"/>
                      <a:pt x="12160" y="34292"/>
                    </a:cubicBezTo>
                    <a:lnTo>
                      <a:pt x="12160" y="64937"/>
                    </a:lnTo>
                    <a:lnTo>
                      <a:pt x="0" y="64937"/>
                    </a:lnTo>
                    <a:lnTo>
                      <a:pt x="0" y="0"/>
                    </a:lnTo>
                    <a:lnTo>
                      <a:pt x="17268" y="0"/>
                    </a:lnTo>
                    <a:lnTo>
                      <a:pt x="45480" y="48642"/>
                    </a:lnTo>
                    <a:lnTo>
                      <a:pt x="45723" y="48642"/>
                    </a:lnTo>
                    <a:cubicBezTo>
                      <a:pt x="45723" y="46696"/>
                      <a:pt x="45480" y="44750"/>
                      <a:pt x="45480" y="42562"/>
                    </a:cubicBezTo>
                    <a:cubicBezTo>
                      <a:pt x="45480" y="40616"/>
                      <a:pt x="45237" y="38670"/>
                      <a:pt x="45237" y="36725"/>
                    </a:cubicBezTo>
                    <a:cubicBezTo>
                      <a:pt x="45237" y="34779"/>
                      <a:pt x="44994" y="32833"/>
                      <a:pt x="44994" y="30887"/>
                    </a:cubicBezTo>
                    <a:lnTo>
                      <a:pt x="44994" y="243"/>
                    </a:lnTo>
                    <a:lnTo>
                      <a:pt x="57397" y="243"/>
                    </a:lnTo>
                    <a:lnTo>
                      <a:pt x="57397" y="65180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ihandform: Form 44">
                <a:extLst>
                  <a:ext uri="{FF2B5EF4-FFF2-40B4-BE49-F238E27FC236}">
                    <a16:creationId xmlns:a16="http://schemas.microsoft.com/office/drawing/2014/main" id="{CC9F70B7-9BB1-D8DE-48B7-DF0CE56743BF}"/>
                  </a:ext>
                </a:extLst>
              </p:cNvPr>
              <p:cNvSpPr/>
              <p:nvPr/>
            </p:nvSpPr>
            <p:spPr>
              <a:xfrm>
                <a:off x="12921877" y="4345190"/>
                <a:ext cx="53262" cy="67125"/>
              </a:xfrm>
              <a:custGeom>
                <a:avLst/>
                <a:gdLst>
                  <a:gd name="connsiteX0" fmla="*/ 27483 w 53262"/>
                  <a:gd name="connsiteY0" fmla="*/ 29915 h 67125"/>
                  <a:gd name="connsiteX1" fmla="*/ 53263 w 53262"/>
                  <a:gd name="connsiteY1" fmla="*/ 29915 h 67125"/>
                  <a:gd name="connsiteX2" fmla="*/ 53263 w 53262"/>
                  <a:gd name="connsiteY2" fmla="*/ 63477 h 67125"/>
                  <a:gd name="connsiteX3" fmla="*/ 42562 w 53262"/>
                  <a:gd name="connsiteY3" fmla="*/ 66153 h 67125"/>
                  <a:gd name="connsiteX4" fmla="*/ 30158 w 53262"/>
                  <a:gd name="connsiteY4" fmla="*/ 67126 h 67125"/>
                  <a:gd name="connsiteX5" fmla="*/ 13620 w 53262"/>
                  <a:gd name="connsiteY5" fmla="*/ 63234 h 67125"/>
                  <a:gd name="connsiteX6" fmla="*/ 3405 w 53262"/>
                  <a:gd name="connsiteY6" fmla="*/ 52047 h 67125"/>
                  <a:gd name="connsiteX7" fmla="*/ 0 w 53262"/>
                  <a:gd name="connsiteY7" fmla="*/ 33563 h 67125"/>
                  <a:gd name="connsiteX8" fmla="*/ 3891 w 53262"/>
                  <a:gd name="connsiteY8" fmla="*/ 15809 h 67125"/>
                  <a:gd name="connsiteX9" fmla="*/ 15322 w 53262"/>
                  <a:gd name="connsiteY9" fmla="*/ 4135 h 67125"/>
                  <a:gd name="connsiteX10" fmla="*/ 33806 w 53262"/>
                  <a:gd name="connsiteY10" fmla="*/ 0 h 67125"/>
                  <a:gd name="connsiteX11" fmla="*/ 44021 w 53262"/>
                  <a:gd name="connsiteY11" fmla="*/ 973 h 67125"/>
                  <a:gd name="connsiteX12" fmla="*/ 53020 w 53262"/>
                  <a:gd name="connsiteY12" fmla="*/ 3891 h 67125"/>
                  <a:gd name="connsiteX13" fmla="*/ 48399 w 53262"/>
                  <a:gd name="connsiteY13" fmla="*/ 14836 h 67125"/>
                  <a:gd name="connsiteX14" fmla="*/ 41589 w 53262"/>
                  <a:gd name="connsiteY14" fmla="*/ 12404 h 67125"/>
                  <a:gd name="connsiteX15" fmla="*/ 33563 w 53262"/>
                  <a:gd name="connsiteY15" fmla="*/ 11431 h 67125"/>
                  <a:gd name="connsiteX16" fmla="*/ 23105 w 53262"/>
                  <a:gd name="connsiteY16" fmla="*/ 14106 h 67125"/>
                  <a:gd name="connsiteX17" fmla="*/ 16295 w 53262"/>
                  <a:gd name="connsiteY17" fmla="*/ 21889 h 67125"/>
                  <a:gd name="connsiteX18" fmla="*/ 13863 w 53262"/>
                  <a:gd name="connsiteY18" fmla="*/ 33563 h 67125"/>
                  <a:gd name="connsiteX19" fmla="*/ 15565 w 53262"/>
                  <a:gd name="connsiteY19" fmla="*/ 44750 h 67125"/>
                  <a:gd name="connsiteX20" fmla="*/ 20916 w 53262"/>
                  <a:gd name="connsiteY20" fmla="*/ 52533 h 67125"/>
                  <a:gd name="connsiteX21" fmla="*/ 30644 w 53262"/>
                  <a:gd name="connsiteY21" fmla="*/ 55208 h 67125"/>
                  <a:gd name="connsiteX22" fmla="*/ 35509 w 53262"/>
                  <a:gd name="connsiteY22" fmla="*/ 54965 h 67125"/>
                  <a:gd name="connsiteX23" fmla="*/ 39400 w 53262"/>
                  <a:gd name="connsiteY23" fmla="*/ 54236 h 67125"/>
                  <a:gd name="connsiteX24" fmla="*/ 39400 w 53262"/>
                  <a:gd name="connsiteY24" fmla="*/ 40616 h 67125"/>
                  <a:gd name="connsiteX25" fmla="*/ 27239 w 53262"/>
                  <a:gd name="connsiteY25" fmla="*/ 40616 h 67125"/>
                  <a:gd name="connsiteX26" fmla="*/ 27239 w 53262"/>
                  <a:gd name="connsiteY26" fmla="*/ 29915 h 6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262" h="67125">
                    <a:moveTo>
                      <a:pt x="27483" y="29915"/>
                    </a:moveTo>
                    <a:lnTo>
                      <a:pt x="53263" y="29915"/>
                    </a:lnTo>
                    <a:lnTo>
                      <a:pt x="53263" y="63477"/>
                    </a:lnTo>
                    <a:cubicBezTo>
                      <a:pt x="49858" y="64694"/>
                      <a:pt x="46453" y="65423"/>
                      <a:pt x="42562" y="66153"/>
                    </a:cubicBezTo>
                    <a:cubicBezTo>
                      <a:pt x="38913" y="66882"/>
                      <a:pt x="34779" y="67126"/>
                      <a:pt x="30158" y="67126"/>
                    </a:cubicBezTo>
                    <a:cubicBezTo>
                      <a:pt x="23835" y="67126"/>
                      <a:pt x="18241" y="65910"/>
                      <a:pt x="13620" y="63234"/>
                    </a:cubicBezTo>
                    <a:cubicBezTo>
                      <a:pt x="8999" y="60802"/>
                      <a:pt x="5594" y="56911"/>
                      <a:pt x="3405" y="52047"/>
                    </a:cubicBezTo>
                    <a:cubicBezTo>
                      <a:pt x="973" y="47182"/>
                      <a:pt x="0" y="40859"/>
                      <a:pt x="0" y="33563"/>
                    </a:cubicBezTo>
                    <a:cubicBezTo>
                      <a:pt x="0" y="26753"/>
                      <a:pt x="1216" y="20916"/>
                      <a:pt x="3891" y="15809"/>
                    </a:cubicBezTo>
                    <a:cubicBezTo>
                      <a:pt x="6567" y="10701"/>
                      <a:pt x="10458" y="7053"/>
                      <a:pt x="15322" y="4135"/>
                    </a:cubicBezTo>
                    <a:cubicBezTo>
                      <a:pt x="20430" y="1459"/>
                      <a:pt x="26510" y="0"/>
                      <a:pt x="33806" y="0"/>
                    </a:cubicBezTo>
                    <a:cubicBezTo>
                      <a:pt x="37211" y="0"/>
                      <a:pt x="40616" y="243"/>
                      <a:pt x="44021" y="973"/>
                    </a:cubicBezTo>
                    <a:cubicBezTo>
                      <a:pt x="47426" y="1702"/>
                      <a:pt x="50344" y="2675"/>
                      <a:pt x="53020" y="3891"/>
                    </a:cubicBezTo>
                    <a:lnTo>
                      <a:pt x="48399" y="14836"/>
                    </a:lnTo>
                    <a:cubicBezTo>
                      <a:pt x="46453" y="13863"/>
                      <a:pt x="44021" y="12890"/>
                      <a:pt x="41589" y="12404"/>
                    </a:cubicBezTo>
                    <a:cubicBezTo>
                      <a:pt x="39157" y="11674"/>
                      <a:pt x="36481" y="11431"/>
                      <a:pt x="33563" y="11431"/>
                    </a:cubicBezTo>
                    <a:cubicBezTo>
                      <a:pt x="29672" y="11431"/>
                      <a:pt x="26023" y="12404"/>
                      <a:pt x="23105" y="14106"/>
                    </a:cubicBezTo>
                    <a:cubicBezTo>
                      <a:pt x="20186" y="15809"/>
                      <a:pt x="17997" y="18484"/>
                      <a:pt x="16295" y="21889"/>
                    </a:cubicBezTo>
                    <a:cubicBezTo>
                      <a:pt x="14593" y="25294"/>
                      <a:pt x="13863" y="29185"/>
                      <a:pt x="13863" y="33563"/>
                    </a:cubicBezTo>
                    <a:cubicBezTo>
                      <a:pt x="13863" y="37697"/>
                      <a:pt x="14349" y="41589"/>
                      <a:pt x="15565" y="44750"/>
                    </a:cubicBezTo>
                    <a:cubicBezTo>
                      <a:pt x="16781" y="47912"/>
                      <a:pt x="18484" y="50587"/>
                      <a:pt x="20916" y="52533"/>
                    </a:cubicBezTo>
                    <a:cubicBezTo>
                      <a:pt x="23348" y="54479"/>
                      <a:pt x="26753" y="55208"/>
                      <a:pt x="30644" y="55208"/>
                    </a:cubicBezTo>
                    <a:cubicBezTo>
                      <a:pt x="32590" y="55208"/>
                      <a:pt x="34292" y="55208"/>
                      <a:pt x="35509" y="54965"/>
                    </a:cubicBezTo>
                    <a:cubicBezTo>
                      <a:pt x="36968" y="54722"/>
                      <a:pt x="38184" y="54479"/>
                      <a:pt x="39400" y="54236"/>
                    </a:cubicBezTo>
                    <a:lnTo>
                      <a:pt x="39400" y="40616"/>
                    </a:lnTo>
                    <a:lnTo>
                      <a:pt x="27239" y="40616"/>
                    </a:lnTo>
                    <a:lnTo>
                      <a:pt x="27239" y="29915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ihandform: Form 45">
                <a:extLst>
                  <a:ext uri="{FF2B5EF4-FFF2-40B4-BE49-F238E27FC236}">
                    <a16:creationId xmlns:a16="http://schemas.microsoft.com/office/drawing/2014/main" id="{D8DA2D8B-8EAB-7867-8CB0-29B9561292C7}"/>
                  </a:ext>
                </a:extLst>
              </p:cNvPr>
              <p:cNvSpPr/>
              <p:nvPr/>
            </p:nvSpPr>
            <p:spPr>
              <a:xfrm>
                <a:off x="13015999" y="4346649"/>
                <a:ext cx="49128" cy="64936"/>
              </a:xfrm>
              <a:custGeom>
                <a:avLst/>
                <a:gdLst>
                  <a:gd name="connsiteX0" fmla="*/ 31374 w 49128"/>
                  <a:gd name="connsiteY0" fmla="*/ 64937 h 64936"/>
                  <a:gd name="connsiteX1" fmla="*/ 17754 w 49128"/>
                  <a:gd name="connsiteY1" fmla="*/ 64937 h 64936"/>
                  <a:gd name="connsiteX2" fmla="*/ 17754 w 49128"/>
                  <a:gd name="connsiteY2" fmla="*/ 11431 h 64936"/>
                  <a:gd name="connsiteX3" fmla="*/ 0 w 49128"/>
                  <a:gd name="connsiteY3" fmla="*/ 11431 h 64936"/>
                  <a:gd name="connsiteX4" fmla="*/ 0 w 49128"/>
                  <a:gd name="connsiteY4" fmla="*/ 0 h 64936"/>
                  <a:gd name="connsiteX5" fmla="*/ 49128 w 49128"/>
                  <a:gd name="connsiteY5" fmla="*/ 0 h 64936"/>
                  <a:gd name="connsiteX6" fmla="*/ 49128 w 49128"/>
                  <a:gd name="connsiteY6" fmla="*/ 11431 h 64936"/>
                  <a:gd name="connsiteX7" fmla="*/ 31374 w 49128"/>
                  <a:gd name="connsiteY7" fmla="*/ 11431 h 64936"/>
                  <a:gd name="connsiteX8" fmla="*/ 31374 w 49128"/>
                  <a:gd name="connsiteY8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128" h="64936">
                    <a:moveTo>
                      <a:pt x="31374" y="64937"/>
                    </a:moveTo>
                    <a:lnTo>
                      <a:pt x="17754" y="64937"/>
                    </a:lnTo>
                    <a:lnTo>
                      <a:pt x="17754" y="11431"/>
                    </a:lnTo>
                    <a:lnTo>
                      <a:pt x="0" y="11431"/>
                    </a:lnTo>
                    <a:lnTo>
                      <a:pt x="0" y="0"/>
                    </a:lnTo>
                    <a:lnTo>
                      <a:pt x="49128" y="0"/>
                    </a:lnTo>
                    <a:lnTo>
                      <a:pt x="49128" y="11431"/>
                    </a:lnTo>
                    <a:lnTo>
                      <a:pt x="31374" y="11431"/>
                    </a:lnTo>
                    <a:lnTo>
                      <a:pt x="3137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ihandform: Form 46">
                <a:extLst>
                  <a:ext uri="{FF2B5EF4-FFF2-40B4-BE49-F238E27FC236}">
                    <a16:creationId xmlns:a16="http://schemas.microsoft.com/office/drawing/2014/main" id="{9B66B078-B432-644C-F0F2-CB6150F61FDE}"/>
                  </a:ext>
                </a:extLst>
              </p:cNvPr>
              <p:cNvSpPr/>
              <p:nvPr/>
            </p:nvSpPr>
            <p:spPr>
              <a:xfrm>
                <a:off x="13079233" y="4346649"/>
                <a:ext cx="53019" cy="64936"/>
              </a:xfrm>
              <a:custGeom>
                <a:avLst/>
                <a:gdLst>
                  <a:gd name="connsiteX0" fmla="*/ 53019 w 53019"/>
                  <a:gd name="connsiteY0" fmla="*/ 64937 h 64936"/>
                  <a:gd name="connsiteX1" fmla="*/ 39400 w 53019"/>
                  <a:gd name="connsiteY1" fmla="*/ 64937 h 64936"/>
                  <a:gd name="connsiteX2" fmla="*/ 39400 w 53019"/>
                  <a:gd name="connsiteY2" fmla="*/ 36968 h 64936"/>
                  <a:gd name="connsiteX3" fmla="*/ 13620 w 53019"/>
                  <a:gd name="connsiteY3" fmla="*/ 36968 h 64936"/>
                  <a:gd name="connsiteX4" fmla="*/ 13620 w 53019"/>
                  <a:gd name="connsiteY4" fmla="*/ 64937 h 64936"/>
                  <a:gd name="connsiteX5" fmla="*/ 0 w 53019"/>
                  <a:gd name="connsiteY5" fmla="*/ 64937 h 64936"/>
                  <a:gd name="connsiteX6" fmla="*/ 0 w 53019"/>
                  <a:gd name="connsiteY6" fmla="*/ 0 h 64936"/>
                  <a:gd name="connsiteX7" fmla="*/ 13620 w 53019"/>
                  <a:gd name="connsiteY7" fmla="*/ 0 h 64936"/>
                  <a:gd name="connsiteX8" fmla="*/ 13620 w 53019"/>
                  <a:gd name="connsiteY8" fmla="*/ 25537 h 64936"/>
                  <a:gd name="connsiteX9" fmla="*/ 39400 w 53019"/>
                  <a:gd name="connsiteY9" fmla="*/ 25537 h 64936"/>
                  <a:gd name="connsiteX10" fmla="*/ 39400 w 53019"/>
                  <a:gd name="connsiteY10" fmla="*/ 0 h 64936"/>
                  <a:gd name="connsiteX11" fmla="*/ 53019 w 53019"/>
                  <a:gd name="connsiteY11" fmla="*/ 0 h 64936"/>
                  <a:gd name="connsiteX12" fmla="*/ 53019 w 53019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019" h="64936">
                    <a:moveTo>
                      <a:pt x="53019" y="64937"/>
                    </a:moveTo>
                    <a:lnTo>
                      <a:pt x="39400" y="64937"/>
                    </a:lnTo>
                    <a:lnTo>
                      <a:pt x="39400" y="36968"/>
                    </a:lnTo>
                    <a:lnTo>
                      <a:pt x="13620" y="36968"/>
                    </a:lnTo>
                    <a:lnTo>
                      <a:pt x="13620" y="64937"/>
                    </a:lnTo>
                    <a:lnTo>
                      <a:pt x="0" y="64937"/>
                    </a:lnTo>
                    <a:lnTo>
                      <a:pt x="0" y="0"/>
                    </a:lnTo>
                    <a:lnTo>
                      <a:pt x="13620" y="0"/>
                    </a:lnTo>
                    <a:lnTo>
                      <a:pt x="13620" y="25537"/>
                    </a:lnTo>
                    <a:lnTo>
                      <a:pt x="39400" y="25537"/>
                    </a:lnTo>
                    <a:lnTo>
                      <a:pt x="39400" y="0"/>
                    </a:lnTo>
                    <a:lnTo>
                      <a:pt x="53019" y="0"/>
                    </a:lnTo>
                    <a:lnTo>
                      <a:pt x="53019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ihandform: Form 47">
                <a:extLst>
                  <a:ext uri="{FF2B5EF4-FFF2-40B4-BE49-F238E27FC236}">
                    <a16:creationId xmlns:a16="http://schemas.microsoft.com/office/drawing/2014/main" id="{993761B5-FE83-F96D-322D-4491DFF042AC}"/>
                  </a:ext>
                </a:extLst>
              </p:cNvPr>
              <p:cNvSpPr/>
              <p:nvPr/>
            </p:nvSpPr>
            <p:spPr>
              <a:xfrm>
                <a:off x="13152682" y="4346649"/>
                <a:ext cx="37454" cy="64936"/>
              </a:xfrm>
              <a:custGeom>
                <a:avLst/>
                <a:gdLst>
                  <a:gd name="connsiteX0" fmla="*/ 37454 w 37454"/>
                  <a:gd name="connsiteY0" fmla="*/ 64937 h 64936"/>
                  <a:gd name="connsiteX1" fmla="*/ 0 w 37454"/>
                  <a:gd name="connsiteY1" fmla="*/ 64937 h 64936"/>
                  <a:gd name="connsiteX2" fmla="*/ 0 w 37454"/>
                  <a:gd name="connsiteY2" fmla="*/ 0 h 64936"/>
                  <a:gd name="connsiteX3" fmla="*/ 37454 w 37454"/>
                  <a:gd name="connsiteY3" fmla="*/ 0 h 64936"/>
                  <a:gd name="connsiteX4" fmla="*/ 37454 w 37454"/>
                  <a:gd name="connsiteY4" fmla="*/ 11188 h 64936"/>
                  <a:gd name="connsiteX5" fmla="*/ 13863 w 37454"/>
                  <a:gd name="connsiteY5" fmla="*/ 11188 h 64936"/>
                  <a:gd name="connsiteX6" fmla="*/ 13863 w 37454"/>
                  <a:gd name="connsiteY6" fmla="*/ 25537 h 64936"/>
                  <a:gd name="connsiteX7" fmla="*/ 35995 w 37454"/>
                  <a:gd name="connsiteY7" fmla="*/ 25537 h 64936"/>
                  <a:gd name="connsiteX8" fmla="*/ 35995 w 37454"/>
                  <a:gd name="connsiteY8" fmla="*/ 36724 h 64936"/>
                  <a:gd name="connsiteX9" fmla="*/ 13863 w 37454"/>
                  <a:gd name="connsiteY9" fmla="*/ 36724 h 64936"/>
                  <a:gd name="connsiteX10" fmla="*/ 13863 w 37454"/>
                  <a:gd name="connsiteY10" fmla="*/ 53506 h 64936"/>
                  <a:gd name="connsiteX11" fmla="*/ 37454 w 37454"/>
                  <a:gd name="connsiteY11" fmla="*/ 53506 h 64936"/>
                  <a:gd name="connsiteX12" fmla="*/ 37454 w 37454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454" h="64936">
                    <a:moveTo>
                      <a:pt x="37454" y="64937"/>
                    </a:moveTo>
                    <a:lnTo>
                      <a:pt x="0" y="64937"/>
                    </a:lnTo>
                    <a:lnTo>
                      <a:pt x="0" y="0"/>
                    </a:lnTo>
                    <a:lnTo>
                      <a:pt x="37454" y="0"/>
                    </a:lnTo>
                    <a:lnTo>
                      <a:pt x="37454" y="11188"/>
                    </a:lnTo>
                    <a:lnTo>
                      <a:pt x="13863" y="11188"/>
                    </a:lnTo>
                    <a:lnTo>
                      <a:pt x="13863" y="25537"/>
                    </a:lnTo>
                    <a:lnTo>
                      <a:pt x="35995" y="25537"/>
                    </a:lnTo>
                    <a:lnTo>
                      <a:pt x="35995" y="36724"/>
                    </a:lnTo>
                    <a:lnTo>
                      <a:pt x="13863" y="36724"/>
                    </a:lnTo>
                    <a:lnTo>
                      <a:pt x="13863" y="53506"/>
                    </a:lnTo>
                    <a:lnTo>
                      <a:pt x="37454" y="53506"/>
                    </a:lnTo>
                    <a:lnTo>
                      <a:pt x="3745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56667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&amp; 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9B075145-A99A-5D0F-2F1E-A63D9A429CD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303 w 12192000"/>
              <a:gd name="connsiteY0" fmla="*/ 416816 h 6858000"/>
              <a:gd name="connsiteX1" fmla="*/ 11593659 w 12192000"/>
              <a:gd name="connsiteY1" fmla="*/ 431281 h 6858000"/>
              <a:gd name="connsiteX2" fmla="*/ 11593659 w 12192000"/>
              <a:gd name="connsiteY2" fmla="*/ 686829 h 6858000"/>
              <a:gd name="connsiteX3" fmla="*/ 11665985 w 12192000"/>
              <a:gd name="connsiteY3" fmla="*/ 645845 h 6858000"/>
              <a:gd name="connsiteX4" fmla="*/ 11665985 w 12192000"/>
              <a:gd name="connsiteY4" fmla="*/ 522892 h 6858000"/>
              <a:gd name="connsiteX5" fmla="*/ 11815457 w 12192000"/>
              <a:gd name="connsiteY5" fmla="*/ 609683 h 6858000"/>
              <a:gd name="connsiteX6" fmla="*/ 11535800 w 12192000"/>
              <a:gd name="connsiteY6" fmla="*/ 771209 h 6858000"/>
              <a:gd name="connsiteX7" fmla="*/ 11535800 w 12192000"/>
              <a:gd name="connsiteY7" fmla="*/ 853177 h 6858000"/>
              <a:gd name="connsiteX8" fmla="*/ 11849208 w 12192000"/>
              <a:gd name="connsiteY8" fmla="*/ 672365 h 6858000"/>
              <a:gd name="connsiteX9" fmla="*/ 11885371 w 12192000"/>
              <a:gd name="connsiteY9" fmla="*/ 609683 h 6858000"/>
              <a:gd name="connsiteX10" fmla="*/ 11849208 w 12192000"/>
              <a:gd name="connsiteY10" fmla="*/ 549412 h 6858000"/>
              <a:gd name="connsiteX11" fmla="*/ 11620179 w 12192000"/>
              <a:gd name="connsiteY11" fmla="*/ 416816 h 6858000"/>
              <a:gd name="connsiteX12" fmla="*/ 11603303 w 12192000"/>
              <a:gd name="connsiteY12" fmla="*/ 416816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5498554 w 12192000"/>
              <a:gd name="connsiteY16" fmla="*/ 6858000 h 6858000"/>
              <a:gd name="connsiteX17" fmla="*/ 6811357 w 12192000"/>
              <a:gd name="connsiteY17" fmla="*/ 6097684 h 6858000"/>
              <a:gd name="connsiteX18" fmla="*/ 6811357 w 12192000"/>
              <a:gd name="connsiteY18" fmla="*/ 4372767 h 6858000"/>
              <a:gd name="connsiteX19" fmla="*/ 1688607 w 12192000"/>
              <a:gd name="connsiteY19" fmla="*/ 1405891 h 6858000"/>
              <a:gd name="connsiteX20" fmla="*/ 1176838 w 12192000"/>
              <a:gd name="connsiteY20" fmla="*/ 1271099 h 6858000"/>
              <a:gd name="connsiteX21" fmla="*/ 199708 w 12192000"/>
              <a:gd name="connsiteY21" fmla="*/ 2268354 h 6858000"/>
              <a:gd name="connsiteX22" fmla="*/ 199708 w 12192000"/>
              <a:gd name="connsiteY22" fmla="*/ 6858000 h 6858000"/>
              <a:gd name="connsiteX23" fmla="*/ 0 w 12192000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2000" h="6858000">
                <a:moveTo>
                  <a:pt x="11603303" y="416816"/>
                </a:moveTo>
                <a:cubicBezTo>
                  <a:pt x="11598481" y="419226"/>
                  <a:pt x="11593659" y="426459"/>
                  <a:pt x="11593659" y="431281"/>
                </a:cubicBezTo>
                <a:lnTo>
                  <a:pt x="11593659" y="686829"/>
                </a:lnTo>
                <a:lnTo>
                  <a:pt x="11665985" y="645845"/>
                </a:lnTo>
                <a:lnTo>
                  <a:pt x="11665985" y="522892"/>
                </a:lnTo>
                <a:lnTo>
                  <a:pt x="11815457" y="609683"/>
                </a:lnTo>
                <a:lnTo>
                  <a:pt x="11535800" y="771209"/>
                </a:lnTo>
                <a:lnTo>
                  <a:pt x="11535800" y="853177"/>
                </a:lnTo>
                <a:lnTo>
                  <a:pt x="11849208" y="672365"/>
                </a:lnTo>
                <a:cubicBezTo>
                  <a:pt x="11866085" y="660310"/>
                  <a:pt x="11885371" y="641023"/>
                  <a:pt x="11885371" y="609683"/>
                </a:cubicBezTo>
                <a:cubicBezTo>
                  <a:pt x="11885371" y="580752"/>
                  <a:pt x="11866085" y="559055"/>
                  <a:pt x="11849208" y="549412"/>
                </a:cubicBezTo>
                <a:lnTo>
                  <a:pt x="11620179" y="416816"/>
                </a:lnTo>
                <a:cubicBezTo>
                  <a:pt x="11615357" y="414405"/>
                  <a:pt x="11608124" y="414405"/>
                  <a:pt x="11603303" y="4168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5498554" y="6858000"/>
                </a:lnTo>
                <a:lnTo>
                  <a:pt x="6811357" y="6097684"/>
                </a:lnTo>
                <a:cubicBezTo>
                  <a:pt x="7472991" y="5714317"/>
                  <a:pt x="7472991" y="4756129"/>
                  <a:pt x="6811357" y="4372767"/>
                </a:cubicBezTo>
                <a:lnTo>
                  <a:pt x="1688607" y="1405891"/>
                </a:lnTo>
                <a:cubicBezTo>
                  <a:pt x="1523197" y="1310051"/>
                  <a:pt x="1347436" y="1268114"/>
                  <a:pt x="1176838" y="1271099"/>
                </a:cubicBezTo>
                <a:cubicBezTo>
                  <a:pt x="665042" y="1280055"/>
                  <a:pt x="199708" y="1693308"/>
                  <a:pt x="199708" y="2268354"/>
                </a:cubicBezTo>
                <a:lnTo>
                  <a:pt x="1997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3726420"/>
            <a:ext cx="4647565" cy="332399"/>
          </a:xfrm>
          <a:prstGeom prst="rect">
            <a:avLst/>
          </a:prstGeom>
        </p:spPr>
        <p:txBody>
          <a:bodyPr vert="horz"/>
          <a:lstStyle>
            <a:lvl1pPr>
              <a:lnSpc>
                <a:spcPct val="90000"/>
              </a:lnSpc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5E9349-07AE-CD01-1D8C-D540F5070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5" y="4173648"/>
            <a:ext cx="4647565" cy="15953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Textplatzhalter 189">
            <a:extLst>
              <a:ext uri="{FF2B5EF4-FFF2-40B4-BE49-F238E27FC236}">
                <a16:creationId xmlns:a16="http://schemas.microsoft.com/office/drawing/2014/main" id="{68CF6D13-C153-89DA-21B6-1004E3D81E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0941534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486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&amp; Shi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3" name="Google Shape;507;p3">
            <a:extLst>
              <a:ext uri="{FF2B5EF4-FFF2-40B4-BE49-F238E27FC236}">
                <a16:creationId xmlns:a16="http://schemas.microsoft.com/office/drawing/2014/main" id="{21CF3B52-A7A6-278F-8DA7-0EFCCFEE3978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069"/>
          <a:stretch/>
        </p:blipFill>
        <p:spPr>
          <a:xfrm>
            <a:off x="-9688" y="2001298"/>
            <a:ext cx="1533236" cy="32185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058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CCC48F72-359E-28D9-AC2E-64B4BE8AD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401E62EB-1A4A-07C2-4226-85B1124348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7375" y="1700213"/>
            <a:ext cx="5328625" cy="4068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Inhaltsplatzhalter 14">
            <a:extLst>
              <a:ext uri="{FF2B5EF4-FFF2-40B4-BE49-F238E27FC236}">
                <a16:creationId xmlns:a16="http://schemas.microsoft.com/office/drawing/2014/main" id="{2F0DD6B9-87B6-88CE-7234-C7B08A0E9C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76000" y="1700213"/>
            <a:ext cx="5328625" cy="4068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933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BA19107-61E9-6421-1E85-25F84BDB34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303 w 12192000"/>
              <a:gd name="connsiteY0" fmla="*/ 416816 h 6858000"/>
              <a:gd name="connsiteX1" fmla="*/ 11593659 w 12192000"/>
              <a:gd name="connsiteY1" fmla="*/ 431281 h 6858000"/>
              <a:gd name="connsiteX2" fmla="*/ 11593659 w 12192000"/>
              <a:gd name="connsiteY2" fmla="*/ 686829 h 6858000"/>
              <a:gd name="connsiteX3" fmla="*/ 11665985 w 12192000"/>
              <a:gd name="connsiteY3" fmla="*/ 645845 h 6858000"/>
              <a:gd name="connsiteX4" fmla="*/ 11665985 w 12192000"/>
              <a:gd name="connsiteY4" fmla="*/ 522892 h 6858000"/>
              <a:gd name="connsiteX5" fmla="*/ 11815457 w 12192000"/>
              <a:gd name="connsiteY5" fmla="*/ 609683 h 6858000"/>
              <a:gd name="connsiteX6" fmla="*/ 11535800 w 12192000"/>
              <a:gd name="connsiteY6" fmla="*/ 771209 h 6858000"/>
              <a:gd name="connsiteX7" fmla="*/ 11535800 w 12192000"/>
              <a:gd name="connsiteY7" fmla="*/ 853177 h 6858000"/>
              <a:gd name="connsiteX8" fmla="*/ 11849208 w 12192000"/>
              <a:gd name="connsiteY8" fmla="*/ 672365 h 6858000"/>
              <a:gd name="connsiteX9" fmla="*/ 11885371 w 12192000"/>
              <a:gd name="connsiteY9" fmla="*/ 609683 h 6858000"/>
              <a:gd name="connsiteX10" fmla="*/ 11849208 w 12192000"/>
              <a:gd name="connsiteY10" fmla="*/ 549412 h 6858000"/>
              <a:gd name="connsiteX11" fmla="*/ 11620179 w 12192000"/>
              <a:gd name="connsiteY11" fmla="*/ 416816 h 6858000"/>
              <a:gd name="connsiteX12" fmla="*/ 11603303 w 12192000"/>
              <a:gd name="connsiteY12" fmla="*/ 416816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11603303" y="416816"/>
                </a:moveTo>
                <a:cubicBezTo>
                  <a:pt x="11598481" y="419226"/>
                  <a:pt x="11593659" y="426459"/>
                  <a:pt x="11593659" y="431281"/>
                </a:cubicBezTo>
                <a:lnTo>
                  <a:pt x="11593659" y="686829"/>
                </a:lnTo>
                <a:lnTo>
                  <a:pt x="11665985" y="645845"/>
                </a:lnTo>
                <a:lnTo>
                  <a:pt x="11665985" y="522892"/>
                </a:lnTo>
                <a:lnTo>
                  <a:pt x="11815457" y="609683"/>
                </a:lnTo>
                <a:lnTo>
                  <a:pt x="11535800" y="771209"/>
                </a:lnTo>
                <a:lnTo>
                  <a:pt x="11535800" y="853177"/>
                </a:lnTo>
                <a:lnTo>
                  <a:pt x="11849208" y="672365"/>
                </a:lnTo>
                <a:cubicBezTo>
                  <a:pt x="11866085" y="660310"/>
                  <a:pt x="11885371" y="641023"/>
                  <a:pt x="11885371" y="609683"/>
                </a:cubicBezTo>
                <a:cubicBezTo>
                  <a:pt x="11885371" y="580752"/>
                  <a:pt x="11866085" y="559055"/>
                  <a:pt x="11849208" y="549412"/>
                </a:cubicBezTo>
                <a:lnTo>
                  <a:pt x="11620179" y="416816"/>
                </a:lnTo>
                <a:cubicBezTo>
                  <a:pt x="11615357" y="414405"/>
                  <a:pt x="11608124" y="414405"/>
                  <a:pt x="11603303" y="4168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platzhalter 189">
            <a:extLst>
              <a:ext uri="{FF2B5EF4-FFF2-40B4-BE49-F238E27FC236}">
                <a16:creationId xmlns:a16="http://schemas.microsoft.com/office/drawing/2014/main" id="{E684F617-59A6-1442-C815-EAF94C63F4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529265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&amp; großes Shi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3E215BC2-4AA2-1E4B-8886-F3AAFC4CC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545" t="26529" b="37178"/>
          <a:stretch>
            <a:fillRect/>
          </a:stretch>
        </p:blipFill>
        <p:spPr>
          <a:xfrm>
            <a:off x="0" y="0"/>
            <a:ext cx="11784012" cy="6858000"/>
          </a:xfrm>
          <a:custGeom>
            <a:avLst/>
            <a:gdLst>
              <a:gd name="connsiteX0" fmla="*/ 0 w 11784012"/>
              <a:gd name="connsiteY0" fmla="*/ 0 h 6858000"/>
              <a:gd name="connsiteX1" fmla="*/ 11784012 w 11784012"/>
              <a:gd name="connsiteY1" fmla="*/ 0 h 6858000"/>
              <a:gd name="connsiteX2" fmla="*/ 11784012 w 11784012"/>
              <a:gd name="connsiteY2" fmla="*/ 6858000 h 6858000"/>
              <a:gd name="connsiteX3" fmla="*/ 0 w 117840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4012" h="6858000">
                <a:moveTo>
                  <a:pt x="0" y="0"/>
                </a:moveTo>
                <a:lnTo>
                  <a:pt x="11784012" y="0"/>
                </a:lnTo>
                <a:lnTo>
                  <a:pt x="1178401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9969" y="2855975"/>
            <a:ext cx="3729600" cy="664797"/>
          </a:xfrm>
          <a:prstGeom prst="rect">
            <a:avLst/>
          </a:prstGeom>
        </p:spPr>
        <p:txBody>
          <a:bodyPr vert="horz" anchor="ctr"/>
          <a:lstStyle>
            <a:lvl1pPr>
              <a:lnSpc>
                <a:spcPct val="90000"/>
              </a:lnSpc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47EE006-D494-3AF9-0037-7599ECA8A2B5}"/>
              </a:ext>
            </a:extLst>
          </p:cNvPr>
          <p:cNvGrpSpPr/>
          <p:nvPr userDrawn="1"/>
        </p:nvGrpSpPr>
        <p:grpSpPr>
          <a:xfrm>
            <a:off x="7176420" y="461263"/>
            <a:ext cx="1807586" cy="1635824"/>
            <a:chOff x="12356417" y="3820588"/>
            <a:chExt cx="972591" cy="880173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216EBAE2-F4CC-E29B-BC7E-91F76FE02764}"/>
                </a:ext>
              </a:extLst>
            </p:cNvPr>
            <p:cNvSpPr/>
            <p:nvPr/>
          </p:nvSpPr>
          <p:spPr>
            <a:xfrm>
              <a:off x="12936226" y="3820588"/>
              <a:ext cx="263151" cy="374054"/>
            </a:xfrm>
            <a:custGeom>
              <a:avLst/>
              <a:gdLst>
                <a:gd name="connsiteX0" fmla="*/ 263152 w 263151"/>
                <a:gd name="connsiteY0" fmla="*/ 187514 h 374054"/>
                <a:gd name="connsiteX1" fmla="*/ 256342 w 263151"/>
                <a:gd name="connsiteY1" fmla="*/ 265827 h 374054"/>
                <a:gd name="connsiteX2" fmla="*/ 233967 w 263151"/>
                <a:gd name="connsiteY2" fmla="*/ 324440 h 374054"/>
                <a:gd name="connsiteX3" fmla="*/ 193351 w 263151"/>
                <a:gd name="connsiteY3" fmla="*/ 361408 h 374054"/>
                <a:gd name="connsiteX4" fmla="*/ 131576 w 263151"/>
                <a:gd name="connsiteY4" fmla="*/ 374055 h 374054"/>
                <a:gd name="connsiteX5" fmla="*/ 56911 w 263151"/>
                <a:gd name="connsiteY5" fmla="*/ 351680 h 374054"/>
                <a:gd name="connsiteX6" fmla="*/ 13863 w 263151"/>
                <a:gd name="connsiteY6" fmla="*/ 287473 h 374054"/>
                <a:gd name="connsiteX7" fmla="*/ 0 w 263151"/>
                <a:gd name="connsiteY7" fmla="*/ 187514 h 374054"/>
                <a:gd name="connsiteX8" fmla="*/ 12404 w 263151"/>
                <a:gd name="connsiteY8" fmla="*/ 86582 h 374054"/>
                <a:gd name="connsiteX9" fmla="*/ 53992 w 263151"/>
                <a:gd name="connsiteY9" fmla="*/ 22375 h 374054"/>
                <a:gd name="connsiteX10" fmla="*/ 131576 w 263151"/>
                <a:gd name="connsiteY10" fmla="*/ 0 h 374054"/>
                <a:gd name="connsiteX11" fmla="*/ 205998 w 263151"/>
                <a:gd name="connsiteY11" fmla="*/ 22132 h 374054"/>
                <a:gd name="connsiteX12" fmla="*/ 249046 w 263151"/>
                <a:gd name="connsiteY12" fmla="*/ 86339 h 374054"/>
                <a:gd name="connsiteX13" fmla="*/ 263152 w 263151"/>
                <a:gd name="connsiteY13" fmla="*/ 187514 h 374054"/>
                <a:gd name="connsiteX14" fmla="*/ 98013 w 263151"/>
                <a:gd name="connsiteY14" fmla="*/ 187514 h 374054"/>
                <a:gd name="connsiteX15" fmla="*/ 100932 w 263151"/>
                <a:gd name="connsiteY15" fmla="*/ 247100 h 374054"/>
                <a:gd name="connsiteX16" fmla="*/ 110903 w 263151"/>
                <a:gd name="connsiteY16" fmla="*/ 283338 h 374054"/>
                <a:gd name="connsiteX17" fmla="*/ 131819 w 263151"/>
                <a:gd name="connsiteY17" fmla="*/ 295499 h 374054"/>
                <a:gd name="connsiteX18" fmla="*/ 152735 w 263151"/>
                <a:gd name="connsiteY18" fmla="*/ 283581 h 374054"/>
                <a:gd name="connsiteX19" fmla="*/ 162707 w 263151"/>
                <a:gd name="connsiteY19" fmla="*/ 247343 h 374054"/>
                <a:gd name="connsiteX20" fmla="*/ 165625 w 263151"/>
                <a:gd name="connsiteY20" fmla="*/ 187271 h 374054"/>
                <a:gd name="connsiteX21" fmla="*/ 162707 w 263151"/>
                <a:gd name="connsiteY21" fmla="*/ 126712 h 374054"/>
                <a:gd name="connsiteX22" fmla="*/ 152735 w 263151"/>
                <a:gd name="connsiteY22" fmla="*/ 90230 h 374054"/>
                <a:gd name="connsiteX23" fmla="*/ 131819 w 263151"/>
                <a:gd name="connsiteY23" fmla="*/ 78070 h 374054"/>
                <a:gd name="connsiteX24" fmla="*/ 110903 w 263151"/>
                <a:gd name="connsiteY24" fmla="*/ 90230 h 374054"/>
                <a:gd name="connsiteX25" fmla="*/ 100932 w 263151"/>
                <a:gd name="connsiteY25" fmla="*/ 126712 h 374054"/>
                <a:gd name="connsiteX26" fmla="*/ 98013 w 263151"/>
                <a:gd name="connsiteY26" fmla="*/ 187514 h 3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3151" h="374054">
                  <a:moveTo>
                    <a:pt x="263152" y="187514"/>
                  </a:moveTo>
                  <a:cubicBezTo>
                    <a:pt x="263152" y="216699"/>
                    <a:pt x="260963" y="242966"/>
                    <a:pt x="256342" y="265827"/>
                  </a:cubicBezTo>
                  <a:cubicBezTo>
                    <a:pt x="251721" y="288689"/>
                    <a:pt x="244182" y="308389"/>
                    <a:pt x="233967" y="324440"/>
                  </a:cubicBezTo>
                  <a:cubicBezTo>
                    <a:pt x="223509" y="340492"/>
                    <a:pt x="210132" y="352896"/>
                    <a:pt x="193351" y="361408"/>
                  </a:cubicBezTo>
                  <a:cubicBezTo>
                    <a:pt x="176570" y="369920"/>
                    <a:pt x="156140" y="374055"/>
                    <a:pt x="131576" y="374055"/>
                  </a:cubicBezTo>
                  <a:cubicBezTo>
                    <a:pt x="101175" y="374055"/>
                    <a:pt x="76368" y="366516"/>
                    <a:pt x="56911" y="351680"/>
                  </a:cubicBezTo>
                  <a:cubicBezTo>
                    <a:pt x="37454" y="336601"/>
                    <a:pt x="22862" y="315199"/>
                    <a:pt x="13863" y="287473"/>
                  </a:cubicBezTo>
                  <a:cubicBezTo>
                    <a:pt x="4621" y="259504"/>
                    <a:pt x="0" y="226184"/>
                    <a:pt x="0" y="187514"/>
                  </a:cubicBezTo>
                  <a:cubicBezTo>
                    <a:pt x="0" y="148114"/>
                    <a:pt x="4135" y="114308"/>
                    <a:pt x="12404" y="86582"/>
                  </a:cubicBezTo>
                  <a:cubicBezTo>
                    <a:pt x="20673" y="58613"/>
                    <a:pt x="34536" y="37211"/>
                    <a:pt x="53992" y="22375"/>
                  </a:cubicBezTo>
                  <a:cubicBezTo>
                    <a:pt x="73449" y="7296"/>
                    <a:pt x="99229" y="0"/>
                    <a:pt x="131576" y="0"/>
                  </a:cubicBezTo>
                  <a:cubicBezTo>
                    <a:pt x="161734" y="0"/>
                    <a:pt x="186784" y="7296"/>
                    <a:pt x="205998" y="22132"/>
                  </a:cubicBezTo>
                  <a:cubicBezTo>
                    <a:pt x="225455" y="36968"/>
                    <a:pt x="239804" y="58370"/>
                    <a:pt x="249046" y="86339"/>
                  </a:cubicBezTo>
                  <a:cubicBezTo>
                    <a:pt x="258531" y="114308"/>
                    <a:pt x="263152" y="148114"/>
                    <a:pt x="263152" y="187514"/>
                  </a:cubicBezTo>
                  <a:close/>
                  <a:moveTo>
                    <a:pt x="98013" y="187514"/>
                  </a:moveTo>
                  <a:cubicBezTo>
                    <a:pt x="98013" y="211348"/>
                    <a:pt x="98986" y="231291"/>
                    <a:pt x="100932" y="247100"/>
                  </a:cubicBezTo>
                  <a:cubicBezTo>
                    <a:pt x="102877" y="263152"/>
                    <a:pt x="106039" y="275069"/>
                    <a:pt x="110903" y="283338"/>
                  </a:cubicBezTo>
                  <a:cubicBezTo>
                    <a:pt x="115767" y="291607"/>
                    <a:pt x="122577" y="295499"/>
                    <a:pt x="131819" y="295499"/>
                  </a:cubicBezTo>
                  <a:cubicBezTo>
                    <a:pt x="141061" y="295499"/>
                    <a:pt x="147871" y="291607"/>
                    <a:pt x="152735" y="283581"/>
                  </a:cubicBezTo>
                  <a:cubicBezTo>
                    <a:pt x="157599" y="275555"/>
                    <a:pt x="160761" y="263395"/>
                    <a:pt x="162707" y="247343"/>
                  </a:cubicBezTo>
                  <a:cubicBezTo>
                    <a:pt x="164652" y="231291"/>
                    <a:pt x="165625" y="211105"/>
                    <a:pt x="165625" y="187271"/>
                  </a:cubicBezTo>
                  <a:cubicBezTo>
                    <a:pt x="165625" y="163193"/>
                    <a:pt x="164652" y="143007"/>
                    <a:pt x="162707" y="126712"/>
                  </a:cubicBezTo>
                  <a:cubicBezTo>
                    <a:pt x="160761" y="110660"/>
                    <a:pt x="157599" y="98500"/>
                    <a:pt x="152735" y="90230"/>
                  </a:cubicBezTo>
                  <a:cubicBezTo>
                    <a:pt x="147871" y="81961"/>
                    <a:pt x="141061" y="78070"/>
                    <a:pt x="131819" y="78070"/>
                  </a:cubicBezTo>
                  <a:cubicBezTo>
                    <a:pt x="122577" y="78070"/>
                    <a:pt x="115767" y="82205"/>
                    <a:pt x="110903" y="90230"/>
                  </a:cubicBezTo>
                  <a:cubicBezTo>
                    <a:pt x="106039" y="98500"/>
                    <a:pt x="102877" y="110660"/>
                    <a:pt x="100932" y="126712"/>
                  </a:cubicBezTo>
                  <a:cubicBezTo>
                    <a:pt x="98743" y="143250"/>
                    <a:pt x="98013" y="163436"/>
                    <a:pt x="98013" y="187514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F116BC62-810F-74A0-ACA6-6C7B83B325FE}"/>
                </a:ext>
              </a:extLst>
            </p:cNvPr>
            <p:cNvSpPr/>
            <p:nvPr/>
          </p:nvSpPr>
          <p:spPr>
            <a:xfrm>
              <a:off x="12632945" y="3820588"/>
              <a:ext cx="263151" cy="374054"/>
            </a:xfrm>
            <a:custGeom>
              <a:avLst/>
              <a:gdLst>
                <a:gd name="connsiteX0" fmla="*/ 263152 w 263151"/>
                <a:gd name="connsiteY0" fmla="*/ 187514 h 374054"/>
                <a:gd name="connsiteX1" fmla="*/ 256342 w 263151"/>
                <a:gd name="connsiteY1" fmla="*/ 265827 h 374054"/>
                <a:gd name="connsiteX2" fmla="*/ 233967 w 263151"/>
                <a:gd name="connsiteY2" fmla="*/ 324440 h 374054"/>
                <a:gd name="connsiteX3" fmla="*/ 193351 w 263151"/>
                <a:gd name="connsiteY3" fmla="*/ 361408 h 374054"/>
                <a:gd name="connsiteX4" fmla="*/ 131576 w 263151"/>
                <a:gd name="connsiteY4" fmla="*/ 374055 h 374054"/>
                <a:gd name="connsiteX5" fmla="*/ 56911 w 263151"/>
                <a:gd name="connsiteY5" fmla="*/ 351680 h 374054"/>
                <a:gd name="connsiteX6" fmla="*/ 13863 w 263151"/>
                <a:gd name="connsiteY6" fmla="*/ 287473 h 374054"/>
                <a:gd name="connsiteX7" fmla="*/ 0 w 263151"/>
                <a:gd name="connsiteY7" fmla="*/ 187514 h 374054"/>
                <a:gd name="connsiteX8" fmla="*/ 12404 w 263151"/>
                <a:gd name="connsiteY8" fmla="*/ 86582 h 374054"/>
                <a:gd name="connsiteX9" fmla="*/ 53992 w 263151"/>
                <a:gd name="connsiteY9" fmla="*/ 22375 h 374054"/>
                <a:gd name="connsiteX10" fmla="*/ 131576 w 263151"/>
                <a:gd name="connsiteY10" fmla="*/ 0 h 374054"/>
                <a:gd name="connsiteX11" fmla="*/ 205998 w 263151"/>
                <a:gd name="connsiteY11" fmla="*/ 22132 h 374054"/>
                <a:gd name="connsiteX12" fmla="*/ 249046 w 263151"/>
                <a:gd name="connsiteY12" fmla="*/ 86339 h 374054"/>
                <a:gd name="connsiteX13" fmla="*/ 263152 w 263151"/>
                <a:gd name="connsiteY13" fmla="*/ 187514 h 374054"/>
                <a:gd name="connsiteX14" fmla="*/ 97770 w 263151"/>
                <a:gd name="connsiteY14" fmla="*/ 187514 h 374054"/>
                <a:gd name="connsiteX15" fmla="*/ 100688 w 263151"/>
                <a:gd name="connsiteY15" fmla="*/ 247100 h 374054"/>
                <a:gd name="connsiteX16" fmla="*/ 110660 w 263151"/>
                <a:gd name="connsiteY16" fmla="*/ 283338 h 374054"/>
                <a:gd name="connsiteX17" fmla="*/ 131576 w 263151"/>
                <a:gd name="connsiteY17" fmla="*/ 295499 h 374054"/>
                <a:gd name="connsiteX18" fmla="*/ 152492 w 263151"/>
                <a:gd name="connsiteY18" fmla="*/ 283581 h 374054"/>
                <a:gd name="connsiteX19" fmla="*/ 162463 w 263151"/>
                <a:gd name="connsiteY19" fmla="*/ 247343 h 374054"/>
                <a:gd name="connsiteX20" fmla="*/ 165382 w 263151"/>
                <a:gd name="connsiteY20" fmla="*/ 187271 h 374054"/>
                <a:gd name="connsiteX21" fmla="*/ 162463 w 263151"/>
                <a:gd name="connsiteY21" fmla="*/ 126712 h 374054"/>
                <a:gd name="connsiteX22" fmla="*/ 152492 w 263151"/>
                <a:gd name="connsiteY22" fmla="*/ 90230 h 374054"/>
                <a:gd name="connsiteX23" fmla="*/ 131576 w 263151"/>
                <a:gd name="connsiteY23" fmla="*/ 78070 h 374054"/>
                <a:gd name="connsiteX24" fmla="*/ 110660 w 263151"/>
                <a:gd name="connsiteY24" fmla="*/ 90230 h 374054"/>
                <a:gd name="connsiteX25" fmla="*/ 100688 w 263151"/>
                <a:gd name="connsiteY25" fmla="*/ 126712 h 374054"/>
                <a:gd name="connsiteX26" fmla="*/ 97770 w 263151"/>
                <a:gd name="connsiteY26" fmla="*/ 187514 h 3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3151" h="374054">
                  <a:moveTo>
                    <a:pt x="263152" y="187514"/>
                  </a:moveTo>
                  <a:cubicBezTo>
                    <a:pt x="263152" y="216699"/>
                    <a:pt x="260963" y="242966"/>
                    <a:pt x="256342" y="265827"/>
                  </a:cubicBezTo>
                  <a:cubicBezTo>
                    <a:pt x="251721" y="288689"/>
                    <a:pt x="244182" y="308389"/>
                    <a:pt x="233967" y="324440"/>
                  </a:cubicBezTo>
                  <a:cubicBezTo>
                    <a:pt x="223509" y="340492"/>
                    <a:pt x="210132" y="352896"/>
                    <a:pt x="193351" y="361408"/>
                  </a:cubicBezTo>
                  <a:cubicBezTo>
                    <a:pt x="176570" y="369920"/>
                    <a:pt x="156140" y="374055"/>
                    <a:pt x="131576" y="374055"/>
                  </a:cubicBezTo>
                  <a:cubicBezTo>
                    <a:pt x="101175" y="374055"/>
                    <a:pt x="76368" y="366516"/>
                    <a:pt x="56911" y="351680"/>
                  </a:cubicBezTo>
                  <a:cubicBezTo>
                    <a:pt x="37454" y="336601"/>
                    <a:pt x="22862" y="315199"/>
                    <a:pt x="13863" y="287473"/>
                  </a:cubicBezTo>
                  <a:cubicBezTo>
                    <a:pt x="4621" y="259504"/>
                    <a:pt x="0" y="226184"/>
                    <a:pt x="0" y="187514"/>
                  </a:cubicBezTo>
                  <a:cubicBezTo>
                    <a:pt x="0" y="148114"/>
                    <a:pt x="4135" y="114308"/>
                    <a:pt x="12404" y="86582"/>
                  </a:cubicBezTo>
                  <a:cubicBezTo>
                    <a:pt x="20673" y="58613"/>
                    <a:pt x="34536" y="37211"/>
                    <a:pt x="53992" y="22375"/>
                  </a:cubicBezTo>
                  <a:cubicBezTo>
                    <a:pt x="73449" y="7296"/>
                    <a:pt x="99229" y="0"/>
                    <a:pt x="131576" y="0"/>
                  </a:cubicBezTo>
                  <a:cubicBezTo>
                    <a:pt x="161734" y="0"/>
                    <a:pt x="186784" y="7296"/>
                    <a:pt x="205998" y="22132"/>
                  </a:cubicBezTo>
                  <a:cubicBezTo>
                    <a:pt x="225455" y="36968"/>
                    <a:pt x="239804" y="58370"/>
                    <a:pt x="249046" y="86339"/>
                  </a:cubicBezTo>
                  <a:cubicBezTo>
                    <a:pt x="258531" y="114308"/>
                    <a:pt x="263152" y="148114"/>
                    <a:pt x="263152" y="187514"/>
                  </a:cubicBezTo>
                  <a:close/>
                  <a:moveTo>
                    <a:pt x="97770" y="187514"/>
                  </a:moveTo>
                  <a:cubicBezTo>
                    <a:pt x="97770" y="211348"/>
                    <a:pt x="98743" y="231291"/>
                    <a:pt x="100688" y="247100"/>
                  </a:cubicBezTo>
                  <a:cubicBezTo>
                    <a:pt x="102634" y="263152"/>
                    <a:pt x="105796" y="275069"/>
                    <a:pt x="110660" y="283338"/>
                  </a:cubicBezTo>
                  <a:cubicBezTo>
                    <a:pt x="115524" y="291607"/>
                    <a:pt x="122334" y="295499"/>
                    <a:pt x="131576" y="295499"/>
                  </a:cubicBezTo>
                  <a:cubicBezTo>
                    <a:pt x="140818" y="295499"/>
                    <a:pt x="147628" y="291607"/>
                    <a:pt x="152492" y="283581"/>
                  </a:cubicBezTo>
                  <a:cubicBezTo>
                    <a:pt x="157356" y="275555"/>
                    <a:pt x="160518" y="263395"/>
                    <a:pt x="162463" y="247343"/>
                  </a:cubicBezTo>
                  <a:cubicBezTo>
                    <a:pt x="164409" y="231291"/>
                    <a:pt x="165382" y="211105"/>
                    <a:pt x="165382" y="187271"/>
                  </a:cubicBezTo>
                  <a:cubicBezTo>
                    <a:pt x="165382" y="163193"/>
                    <a:pt x="164409" y="143007"/>
                    <a:pt x="162463" y="126712"/>
                  </a:cubicBezTo>
                  <a:cubicBezTo>
                    <a:pt x="160518" y="110660"/>
                    <a:pt x="157356" y="98500"/>
                    <a:pt x="152492" y="90230"/>
                  </a:cubicBezTo>
                  <a:cubicBezTo>
                    <a:pt x="147628" y="81961"/>
                    <a:pt x="140818" y="78070"/>
                    <a:pt x="131576" y="78070"/>
                  </a:cubicBezTo>
                  <a:cubicBezTo>
                    <a:pt x="122334" y="78070"/>
                    <a:pt x="115524" y="82205"/>
                    <a:pt x="110660" y="90230"/>
                  </a:cubicBezTo>
                  <a:cubicBezTo>
                    <a:pt x="105796" y="98500"/>
                    <a:pt x="102634" y="110660"/>
                    <a:pt x="100688" y="126712"/>
                  </a:cubicBezTo>
                  <a:cubicBezTo>
                    <a:pt x="98743" y="143250"/>
                    <a:pt x="97770" y="163436"/>
                    <a:pt x="97770" y="187514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F33259B2-8D68-3208-AB4A-17EBEDB9539D}"/>
                </a:ext>
              </a:extLst>
            </p:cNvPr>
            <p:cNvSpPr/>
            <p:nvPr/>
          </p:nvSpPr>
          <p:spPr>
            <a:xfrm>
              <a:off x="12495046" y="3824966"/>
              <a:ext cx="100202" cy="364569"/>
            </a:xfrm>
            <a:custGeom>
              <a:avLst/>
              <a:gdLst>
                <a:gd name="connsiteX0" fmla="*/ 0 w 100202"/>
                <a:gd name="connsiteY0" fmla="*/ 0 h 364569"/>
                <a:gd name="connsiteX1" fmla="*/ 100202 w 100202"/>
                <a:gd name="connsiteY1" fmla="*/ 0 h 364569"/>
                <a:gd name="connsiteX2" fmla="*/ 100202 w 100202"/>
                <a:gd name="connsiteY2" fmla="*/ 364570 h 364569"/>
                <a:gd name="connsiteX3" fmla="*/ 0 w 100202"/>
                <a:gd name="connsiteY3" fmla="*/ 364570 h 36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202" h="364569">
                  <a:moveTo>
                    <a:pt x="0" y="0"/>
                  </a:moveTo>
                  <a:lnTo>
                    <a:pt x="100202" y="0"/>
                  </a:lnTo>
                  <a:lnTo>
                    <a:pt x="100202" y="364570"/>
                  </a:lnTo>
                  <a:lnTo>
                    <a:pt x="0" y="364570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BAB1DA1D-30F2-AE64-ACEF-D9FA6435A5D8}"/>
                </a:ext>
              </a:extLst>
            </p:cNvPr>
            <p:cNvSpPr/>
            <p:nvPr/>
          </p:nvSpPr>
          <p:spPr>
            <a:xfrm>
              <a:off x="12356417" y="3825105"/>
              <a:ext cx="101661" cy="113786"/>
            </a:xfrm>
            <a:custGeom>
              <a:avLst/>
              <a:gdLst>
                <a:gd name="connsiteX0" fmla="*/ 6567 w 101661"/>
                <a:gd name="connsiteY0" fmla="*/ 45341 h 113786"/>
                <a:gd name="connsiteX1" fmla="*/ 81961 w 101661"/>
                <a:gd name="connsiteY1" fmla="*/ 1807 h 113786"/>
                <a:gd name="connsiteX2" fmla="*/ 101661 w 101661"/>
                <a:gd name="connsiteY2" fmla="*/ 13237 h 113786"/>
                <a:gd name="connsiteX3" fmla="*/ 101661 w 101661"/>
                <a:gd name="connsiteY3" fmla="*/ 100549 h 113786"/>
                <a:gd name="connsiteX4" fmla="*/ 81961 w 101661"/>
                <a:gd name="connsiteY4" fmla="*/ 111980 h 113786"/>
                <a:gd name="connsiteX5" fmla="*/ 6567 w 101661"/>
                <a:gd name="connsiteY5" fmla="*/ 68446 h 113786"/>
                <a:gd name="connsiteX6" fmla="*/ 6567 w 101661"/>
                <a:gd name="connsiteY6" fmla="*/ 45341 h 11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61" h="113786">
                  <a:moveTo>
                    <a:pt x="6567" y="45341"/>
                  </a:moveTo>
                  <a:lnTo>
                    <a:pt x="81961" y="1807"/>
                  </a:lnTo>
                  <a:cubicBezTo>
                    <a:pt x="90717" y="-3301"/>
                    <a:pt x="101661" y="3023"/>
                    <a:pt x="101661" y="13237"/>
                  </a:cubicBezTo>
                  <a:lnTo>
                    <a:pt x="101661" y="100549"/>
                  </a:lnTo>
                  <a:cubicBezTo>
                    <a:pt x="101661" y="110764"/>
                    <a:pt x="90717" y="117087"/>
                    <a:pt x="81961" y="111980"/>
                  </a:cubicBezTo>
                  <a:lnTo>
                    <a:pt x="6567" y="68446"/>
                  </a:lnTo>
                  <a:cubicBezTo>
                    <a:pt x="-2189" y="63095"/>
                    <a:pt x="-2189" y="50448"/>
                    <a:pt x="6567" y="45341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890EE9A2-9B89-53ED-4046-72832BD1F9B4}"/>
                </a:ext>
              </a:extLst>
            </p:cNvPr>
            <p:cNvSpPr/>
            <p:nvPr/>
          </p:nvSpPr>
          <p:spPr>
            <a:xfrm>
              <a:off x="13227347" y="4081204"/>
              <a:ext cx="101661" cy="113543"/>
            </a:xfrm>
            <a:custGeom>
              <a:avLst/>
              <a:gdLst>
                <a:gd name="connsiteX0" fmla="*/ 95095 w 101661"/>
                <a:gd name="connsiteY0" fmla="*/ 68203 h 113543"/>
                <a:gd name="connsiteX1" fmla="*/ 19700 w 101661"/>
                <a:gd name="connsiteY1" fmla="*/ 111737 h 113543"/>
                <a:gd name="connsiteX2" fmla="*/ 0 w 101661"/>
                <a:gd name="connsiteY2" fmla="*/ 100306 h 113543"/>
                <a:gd name="connsiteX3" fmla="*/ 0 w 101661"/>
                <a:gd name="connsiteY3" fmla="*/ 13237 h 113543"/>
                <a:gd name="connsiteX4" fmla="*/ 19700 w 101661"/>
                <a:gd name="connsiteY4" fmla="*/ 1807 h 113543"/>
                <a:gd name="connsiteX5" fmla="*/ 95095 w 101661"/>
                <a:gd name="connsiteY5" fmla="*/ 45341 h 113543"/>
                <a:gd name="connsiteX6" fmla="*/ 95095 w 101661"/>
                <a:gd name="connsiteY6" fmla="*/ 68203 h 113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61" h="113543">
                  <a:moveTo>
                    <a:pt x="95095" y="68203"/>
                  </a:moveTo>
                  <a:lnTo>
                    <a:pt x="19700" y="111737"/>
                  </a:lnTo>
                  <a:cubicBezTo>
                    <a:pt x="10944" y="116844"/>
                    <a:pt x="0" y="110521"/>
                    <a:pt x="0" y="100306"/>
                  </a:cubicBezTo>
                  <a:lnTo>
                    <a:pt x="0" y="13237"/>
                  </a:lnTo>
                  <a:cubicBezTo>
                    <a:pt x="0" y="3023"/>
                    <a:pt x="10944" y="-3301"/>
                    <a:pt x="19700" y="1807"/>
                  </a:cubicBezTo>
                  <a:lnTo>
                    <a:pt x="95095" y="45341"/>
                  </a:lnTo>
                  <a:cubicBezTo>
                    <a:pt x="103850" y="50448"/>
                    <a:pt x="103850" y="63095"/>
                    <a:pt x="95095" y="68203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FE3E07B8-4882-2929-37B6-7AEE68401015}"/>
                </a:ext>
              </a:extLst>
            </p:cNvPr>
            <p:cNvSpPr/>
            <p:nvPr/>
          </p:nvSpPr>
          <p:spPr>
            <a:xfrm>
              <a:off x="12494559" y="4244988"/>
              <a:ext cx="56910" cy="64936"/>
            </a:xfrm>
            <a:custGeom>
              <a:avLst/>
              <a:gdLst>
                <a:gd name="connsiteX0" fmla="*/ 28455 w 56910"/>
                <a:gd name="connsiteY0" fmla="*/ 26753 h 64936"/>
                <a:gd name="connsiteX1" fmla="*/ 42075 w 56910"/>
                <a:gd name="connsiteY1" fmla="*/ 0 h 64936"/>
                <a:gd name="connsiteX2" fmla="*/ 56911 w 56910"/>
                <a:gd name="connsiteY2" fmla="*/ 0 h 64936"/>
                <a:gd name="connsiteX3" fmla="*/ 35265 w 56910"/>
                <a:gd name="connsiteY3" fmla="*/ 39643 h 64936"/>
                <a:gd name="connsiteX4" fmla="*/ 35265 w 56910"/>
                <a:gd name="connsiteY4" fmla="*/ 64937 h 64936"/>
                <a:gd name="connsiteX5" fmla="*/ 21646 w 56910"/>
                <a:gd name="connsiteY5" fmla="*/ 64937 h 64936"/>
                <a:gd name="connsiteX6" fmla="*/ 21646 w 56910"/>
                <a:gd name="connsiteY6" fmla="*/ 40129 h 64936"/>
                <a:gd name="connsiteX7" fmla="*/ 0 w 56910"/>
                <a:gd name="connsiteY7" fmla="*/ 0 h 64936"/>
                <a:gd name="connsiteX8" fmla="*/ 14836 w 56910"/>
                <a:gd name="connsiteY8" fmla="*/ 0 h 64936"/>
                <a:gd name="connsiteX9" fmla="*/ 28455 w 56910"/>
                <a:gd name="connsiteY9" fmla="*/ 26753 h 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10" h="64936">
                  <a:moveTo>
                    <a:pt x="28455" y="26753"/>
                  </a:moveTo>
                  <a:lnTo>
                    <a:pt x="42075" y="0"/>
                  </a:lnTo>
                  <a:lnTo>
                    <a:pt x="56911" y="0"/>
                  </a:lnTo>
                  <a:lnTo>
                    <a:pt x="35265" y="39643"/>
                  </a:lnTo>
                  <a:lnTo>
                    <a:pt x="35265" y="64937"/>
                  </a:lnTo>
                  <a:lnTo>
                    <a:pt x="21646" y="64937"/>
                  </a:lnTo>
                  <a:lnTo>
                    <a:pt x="21646" y="40129"/>
                  </a:lnTo>
                  <a:lnTo>
                    <a:pt x="0" y="0"/>
                  </a:lnTo>
                  <a:lnTo>
                    <a:pt x="14836" y="0"/>
                  </a:lnTo>
                  <a:lnTo>
                    <a:pt x="28455" y="26753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DADF7A31-33D3-CBE4-47F4-90070FAF0116}"/>
                </a:ext>
              </a:extLst>
            </p:cNvPr>
            <p:cNvSpPr/>
            <p:nvPr/>
          </p:nvSpPr>
          <p:spPr>
            <a:xfrm>
              <a:off x="12664319" y="4244988"/>
              <a:ext cx="37454" cy="64936"/>
            </a:xfrm>
            <a:custGeom>
              <a:avLst/>
              <a:gdLst>
                <a:gd name="connsiteX0" fmla="*/ 37454 w 37454"/>
                <a:gd name="connsiteY0" fmla="*/ 64937 h 64936"/>
                <a:gd name="connsiteX1" fmla="*/ 0 w 37454"/>
                <a:gd name="connsiteY1" fmla="*/ 64937 h 64936"/>
                <a:gd name="connsiteX2" fmla="*/ 0 w 37454"/>
                <a:gd name="connsiteY2" fmla="*/ 0 h 64936"/>
                <a:gd name="connsiteX3" fmla="*/ 37454 w 37454"/>
                <a:gd name="connsiteY3" fmla="*/ 0 h 64936"/>
                <a:gd name="connsiteX4" fmla="*/ 37454 w 37454"/>
                <a:gd name="connsiteY4" fmla="*/ 11188 h 64936"/>
                <a:gd name="connsiteX5" fmla="*/ 13863 w 37454"/>
                <a:gd name="connsiteY5" fmla="*/ 11188 h 64936"/>
                <a:gd name="connsiteX6" fmla="*/ 13863 w 37454"/>
                <a:gd name="connsiteY6" fmla="*/ 25537 h 64936"/>
                <a:gd name="connsiteX7" fmla="*/ 35995 w 37454"/>
                <a:gd name="connsiteY7" fmla="*/ 25537 h 64936"/>
                <a:gd name="connsiteX8" fmla="*/ 35995 w 37454"/>
                <a:gd name="connsiteY8" fmla="*/ 36725 h 64936"/>
                <a:gd name="connsiteX9" fmla="*/ 13863 w 37454"/>
                <a:gd name="connsiteY9" fmla="*/ 36725 h 64936"/>
                <a:gd name="connsiteX10" fmla="*/ 13863 w 37454"/>
                <a:gd name="connsiteY10" fmla="*/ 53506 h 64936"/>
                <a:gd name="connsiteX11" fmla="*/ 37454 w 37454"/>
                <a:gd name="connsiteY11" fmla="*/ 53506 h 64936"/>
                <a:gd name="connsiteX12" fmla="*/ 37454 w 37454"/>
                <a:gd name="connsiteY12" fmla="*/ 64937 h 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454" h="64936">
                  <a:moveTo>
                    <a:pt x="37454" y="64937"/>
                  </a:moveTo>
                  <a:lnTo>
                    <a:pt x="0" y="64937"/>
                  </a:lnTo>
                  <a:lnTo>
                    <a:pt x="0" y="0"/>
                  </a:lnTo>
                  <a:lnTo>
                    <a:pt x="37454" y="0"/>
                  </a:lnTo>
                  <a:lnTo>
                    <a:pt x="37454" y="11188"/>
                  </a:lnTo>
                  <a:lnTo>
                    <a:pt x="13863" y="11188"/>
                  </a:lnTo>
                  <a:lnTo>
                    <a:pt x="13863" y="25537"/>
                  </a:lnTo>
                  <a:lnTo>
                    <a:pt x="35995" y="25537"/>
                  </a:lnTo>
                  <a:lnTo>
                    <a:pt x="35995" y="36725"/>
                  </a:lnTo>
                  <a:lnTo>
                    <a:pt x="13863" y="36725"/>
                  </a:lnTo>
                  <a:lnTo>
                    <a:pt x="13863" y="53506"/>
                  </a:lnTo>
                  <a:lnTo>
                    <a:pt x="37454" y="53506"/>
                  </a:lnTo>
                  <a:lnTo>
                    <a:pt x="37454" y="64937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6B4B012A-D314-EEA4-361C-F0E6C5E3F5C1}"/>
                </a:ext>
              </a:extLst>
            </p:cNvPr>
            <p:cNvSpPr/>
            <p:nvPr/>
          </p:nvSpPr>
          <p:spPr>
            <a:xfrm>
              <a:off x="12812190" y="4244744"/>
              <a:ext cx="62747" cy="65179"/>
            </a:xfrm>
            <a:custGeom>
              <a:avLst/>
              <a:gdLst>
                <a:gd name="connsiteX0" fmla="*/ 47669 w 62747"/>
                <a:gd name="connsiteY0" fmla="*/ 65180 h 65179"/>
                <a:gd name="connsiteX1" fmla="*/ 43048 w 62747"/>
                <a:gd name="connsiteY1" fmla="*/ 49615 h 65179"/>
                <a:gd name="connsiteX2" fmla="*/ 19457 w 62747"/>
                <a:gd name="connsiteY2" fmla="*/ 49615 h 65179"/>
                <a:gd name="connsiteX3" fmla="*/ 14836 w 62747"/>
                <a:gd name="connsiteY3" fmla="*/ 65180 h 65179"/>
                <a:gd name="connsiteX4" fmla="*/ 0 w 62747"/>
                <a:gd name="connsiteY4" fmla="*/ 65180 h 65179"/>
                <a:gd name="connsiteX5" fmla="*/ 22862 w 62747"/>
                <a:gd name="connsiteY5" fmla="*/ 0 h 65179"/>
                <a:gd name="connsiteX6" fmla="*/ 39643 w 62747"/>
                <a:gd name="connsiteY6" fmla="*/ 0 h 65179"/>
                <a:gd name="connsiteX7" fmla="*/ 62748 w 62747"/>
                <a:gd name="connsiteY7" fmla="*/ 65180 h 65179"/>
                <a:gd name="connsiteX8" fmla="*/ 47669 w 62747"/>
                <a:gd name="connsiteY8" fmla="*/ 65180 h 65179"/>
                <a:gd name="connsiteX9" fmla="*/ 35022 w 62747"/>
                <a:gd name="connsiteY9" fmla="*/ 23105 h 65179"/>
                <a:gd name="connsiteX10" fmla="*/ 33806 w 62747"/>
                <a:gd name="connsiteY10" fmla="*/ 19214 h 65179"/>
                <a:gd name="connsiteX11" fmla="*/ 32347 w 62747"/>
                <a:gd name="connsiteY11" fmla="*/ 14349 h 65179"/>
                <a:gd name="connsiteX12" fmla="*/ 31131 w 62747"/>
                <a:gd name="connsiteY12" fmla="*/ 9972 h 65179"/>
                <a:gd name="connsiteX13" fmla="*/ 29915 w 62747"/>
                <a:gd name="connsiteY13" fmla="*/ 14593 h 65179"/>
                <a:gd name="connsiteX14" fmla="*/ 28455 w 62747"/>
                <a:gd name="connsiteY14" fmla="*/ 19700 h 65179"/>
                <a:gd name="connsiteX15" fmla="*/ 27483 w 62747"/>
                <a:gd name="connsiteY15" fmla="*/ 23105 h 65179"/>
                <a:gd name="connsiteX16" fmla="*/ 22862 w 62747"/>
                <a:gd name="connsiteY16" fmla="*/ 38184 h 65179"/>
                <a:gd name="connsiteX17" fmla="*/ 39886 w 62747"/>
                <a:gd name="connsiteY17" fmla="*/ 38184 h 65179"/>
                <a:gd name="connsiteX18" fmla="*/ 35022 w 62747"/>
                <a:gd name="connsiteY18" fmla="*/ 23105 h 6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747" h="65179">
                  <a:moveTo>
                    <a:pt x="47669" y="65180"/>
                  </a:moveTo>
                  <a:lnTo>
                    <a:pt x="43048" y="49615"/>
                  </a:lnTo>
                  <a:lnTo>
                    <a:pt x="19457" y="49615"/>
                  </a:lnTo>
                  <a:lnTo>
                    <a:pt x="14836" y="65180"/>
                  </a:lnTo>
                  <a:lnTo>
                    <a:pt x="0" y="65180"/>
                  </a:lnTo>
                  <a:lnTo>
                    <a:pt x="22862" y="0"/>
                  </a:lnTo>
                  <a:lnTo>
                    <a:pt x="39643" y="0"/>
                  </a:lnTo>
                  <a:lnTo>
                    <a:pt x="62748" y="65180"/>
                  </a:lnTo>
                  <a:lnTo>
                    <a:pt x="47669" y="65180"/>
                  </a:lnTo>
                  <a:close/>
                  <a:moveTo>
                    <a:pt x="35022" y="23105"/>
                  </a:moveTo>
                  <a:cubicBezTo>
                    <a:pt x="34779" y="22132"/>
                    <a:pt x="34292" y="20673"/>
                    <a:pt x="33806" y="19214"/>
                  </a:cubicBezTo>
                  <a:cubicBezTo>
                    <a:pt x="33320" y="17754"/>
                    <a:pt x="32833" y="16052"/>
                    <a:pt x="32347" y="14349"/>
                  </a:cubicBezTo>
                  <a:cubicBezTo>
                    <a:pt x="31860" y="12647"/>
                    <a:pt x="31374" y="11188"/>
                    <a:pt x="31131" y="9972"/>
                  </a:cubicBezTo>
                  <a:cubicBezTo>
                    <a:pt x="30888" y="11188"/>
                    <a:pt x="30401" y="12647"/>
                    <a:pt x="29915" y="14593"/>
                  </a:cubicBezTo>
                  <a:cubicBezTo>
                    <a:pt x="29428" y="16295"/>
                    <a:pt x="28942" y="17998"/>
                    <a:pt x="28455" y="19700"/>
                  </a:cubicBezTo>
                  <a:cubicBezTo>
                    <a:pt x="27969" y="21402"/>
                    <a:pt x="27726" y="22375"/>
                    <a:pt x="27483" y="23105"/>
                  </a:cubicBezTo>
                  <a:lnTo>
                    <a:pt x="22862" y="38184"/>
                  </a:lnTo>
                  <a:lnTo>
                    <a:pt x="39886" y="38184"/>
                  </a:lnTo>
                  <a:lnTo>
                    <a:pt x="35022" y="23105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6DD943C8-4031-086C-7DB8-2A16AF1180E1}"/>
                </a:ext>
              </a:extLst>
            </p:cNvPr>
            <p:cNvSpPr/>
            <p:nvPr/>
          </p:nvSpPr>
          <p:spPr>
            <a:xfrm>
              <a:off x="12987787" y="4244988"/>
              <a:ext cx="52046" cy="65179"/>
            </a:xfrm>
            <a:custGeom>
              <a:avLst/>
              <a:gdLst>
                <a:gd name="connsiteX0" fmla="*/ 18970 w 52046"/>
                <a:gd name="connsiteY0" fmla="*/ 0 h 65179"/>
                <a:gd name="connsiteX1" fmla="*/ 33563 w 52046"/>
                <a:gd name="connsiteY1" fmla="*/ 2189 h 65179"/>
                <a:gd name="connsiteX2" fmla="*/ 42075 w 52046"/>
                <a:gd name="connsiteY2" fmla="*/ 8756 h 65179"/>
                <a:gd name="connsiteX3" fmla="*/ 44994 w 52046"/>
                <a:gd name="connsiteY3" fmla="*/ 19700 h 65179"/>
                <a:gd name="connsiteX4" fmla="*/ 43291 w 52046"/>
                <a:gd name="connsiteY4" fmla="*/ 27483 h 65179"/>
                <a:gd name="connsiteX5" fmla="*/ 38913 w 52046"/>
                <a:gd name="connsiteY5" fmla="*/ 33076 h 65179"/>
                <a:gd name="connsiteX6" fmla="*/ 32833 w 52046"/>
                <a:gd name="connsiteY6" fmla="*/ 36968 h 65179"/>
                <a:gd name="connsiteX7" fmla="*/ 52047 w 52046"/>
                <a:gd name="connsiteY7" fmla="*/ 65180 h 65179"/>
                <a:gd name="connsiteX8" fmla="*/ 36481 w 52046"/>
                <a:gd name="connsiteY8" fmla="*/ 65180 h 65179"/>
                <a:gd name="connsiteX9" fmla="*/ 20916 w 52046"/>
                <a:gd name="connsiteY9" fmla="*/ 40373 h 65179"/>
                <a:gd name="connsiteX10" fmla="*/ 13620 w 52046"/>
                <a:gd name="connsiteY10" fmla="*/ 40373 h 65179"/>
                <a:gd name="connsiteX11" fmla="*/ 13620 w 52046"/>
                <a:gd name="connsiteY11" fmla="*/ 65180 h 65179"/>
                <a:gd name="connsiteX12" fmla="*/ 0 w 52046"/>
                <a:gd name="connsiteY12" fmla="*/ 65180 h 65179"/>
                <a:gd name="connsiteX13" fmla="*/ 0 w 52046"/>
                <a:gd name="connsiteY13" fmla="*/ 243 h 65179"/>
                <a:gd name="connsiteX14" fmla="*/ 18970 w 52046"/>
                <a:gd name="connsiteY14" fmla="*/ 243 h 65179"/>
                <a:gd name="connsiteX15" fmla="*/ 17754 w 52046"/>
                <a:gd name="connsiteY15" fmla="*/ 11188 h 65179"/>
                <a:gd name="connsiteX16" fmla="*/ 13620 w 52046"/>
                <a:gd name="connsiteY16" fmla="*/ 11188 h 65179"/>
                <a:gd name="connsiteX17" fmla="*/ 13620 w 52046"/>
                <a:gd name="connsiteY17" fmla="*/ 28699 h 65179"/>
                <a:gd name="connsiteX18" fmla="*/ 17997 w 52046"/>
                <a:gd name="connsiteY18" fmla="*/ 28699 h 65179"/>
                <a:gd name="connsiteX19" fmla="*/ 27726 w 52046"/>
                <a:gd name="connsiteY19" fmla="*/ 26510 h 65179"/>
                <a:gd name="connsiteX20" fmla="*/ 30644 w 52046"/>
                <a:gd name="connsiteY20" fmla="*/ 19700 h 65179"/>
                <a:gd name="connsiteX21" fmla="*/ 29185 w 52046"/>
                <a:gd name="connsiteY21" fmla="*/ 14836 h 65179"/>
                <a:gd name="connsiteX22" fmla="*/ 24807 w 52046"/>
                <a:gd name="connsiteY22" fmla="*/ 12160 h 65179"/>
                <a:gd name="connsiteX23" fmla="*/ 17754 w 52046"/>
                <a:gd name="connsiteY23" fmla="*/ 11188 h 6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046" h="65179">
                  <a:moveTo>
                    <a:pt x="18970" y="0"/>
                  </a:moveTo>
                  <a:cubicBezTo>
                    <a:pt x="24807" y="0"/>
                    <a:pt x="29672" y="730"/>
                    <a:pt x="33563" y="2189"/>
                  </a:cubicBezTo>
                  <a:cubicBezTo>
                    <a:pt x="37454" y="3648"/>
                    <a:pt x="40129" y="5837"/>
                    <a:pt x="42075" y="8756"/>
                  </a:cubicBezTo>
                  <a:cubicBezTo>
                    <a:pt x="44021" y="11674"/>
                    <a:pt x="44994" y="15322"/>
                    <a:pt x="44994" y="19700"/>
                  </a:cubicBezTo>
                  <a:cubicBezTo>
                    <a:pt x="44994" y="22618"/>
                    <a:pt x="44507" y="25294"/>
                    <a:pt x="43291" y="27483"/>
                  </a:cubicBezTo>
                  <a:cubicBezTo>
                    <a:pt x="42075" y="29671"/>
                    <a:pt x="40616" y="31617"/>
                    <a:pt x="38913" y="33076"/>
                  </a:cubicBezTo>
                  <a:cubicBezTo>
                    <a:pt x="36968" y="34536"/>
                    <a:pt x="35022" y="35995"/>
                    <a:pt x="32833" y="36968"/>
                  </a:cubicBezTo>
                  <a:lnTo>
                    <a:pt x="52047" y="65180"/>
                  </a:lnTo>
                  <a:lnTo>
                    <a:pt x="36481" y="65180"/>
                  </a:lnTo>
                  <a:lnTo>
                    <a:pt x="20916" y="40373"/>
                  </a:lnTo>
                  <a:lnTo>
                    <a:pt x="13620" y="40373"/>
                  </a:lnTo>
                  <a:lnTo>
                    <a:pt x="13620" y="65180"/>
                  </a:lnTo>
                  <a:lnTo>
                    <a:pt x="0" y="65180"/>
                  </a:lnTo>
                  <a:lnTo>
                    <a:pt x="0" y="243"/>
                  </a:lnTo>
                  <a:lnTo>
                    <a:pt x="18970" y="243"/>
                  </a:lnTo>
                  <a:close/>
                  <a:moveTo>
                    <a:pt x="17754" y="11188"/>
                  </a:moveTo>
                  <a:lnTo>
                    <a:pt x="13620" y="11188"/>
                  </a:lnTo>
                  <a:lnTo>
                    <a:pt x="13620" y="28699"/>
                  </a:lnTo>
                  <a:lnTo>
                    <a:pt x="17997" y="28699"/>
                  </a:lnTo>
                  <a:cubicBezTo>
                    <a:pt x="22618" y="28699"/>
                    <a:pt x="25780" y="27969"/>
                    <a:pt x="27726" y="26510"/>
                  </a:cubicBezTo>
                  <a:cubicBezTo>
                    <a:pt x="29672" y="25051"/>
                    <a:pt x="30644" y="22862"/>
                    <a:pt x="30644" y="19700"/>
                  </a:cubicBezTo>
                  <a:cubicBezTo>
                    <a:pt x="30644" y="17754"/>
                    <a:pt x="30158" y="16052"/>
                    <a:pt x="29185" y="14836"/>
                  </a:cubicBezTo>
                  <a:cubicBezTo>
                    <a:pt x="28212" y="13620"/>
                    <a:pt x="26753" y="12647"/>
                    <a:pt x="24807" y="12160"/>
                  </a:cubicBezTo>
                  <a:cubicBezTo>
                    <a:pt x="23348" y="11431"/>
                    <a:pt x="20916" y="11188"/>
                    <a:pt x="17754" y="11188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75080DE-ED4F-0BF9-B969-60681EB415F4}"/>
                </a:ext>
              </a:extLst>
            </p:cNvPr>
            <p:cNvSpPr/>
            <p:nvPr/>
          </p:nvSpPr>
          <p:spPr>
            <a:xfrm>
              <a:off x="13148791" y="4244258"/>
              <a:ext cx="42075" cy="66639"/>
            </a:xfrm>
            <a:custGeom>
              <a:avLst/>
              <a:gdLst>
                <a:gd name="connsiteX0" fmla="*/ 42075 w 42075"/>
                <a:gd name="connsiteY0" fmla="*/ 47669 h 66639"/>
                <a:gd name="connsiteX1" fmla="*/ 39157 w 42075"/>
                <a:gd name="connsiteY1" fmla="*/ 57640 h 66639"/>
                <a:gd name="connsiteX2" fmla="*/ 31131 w 42075"/>
                <a:gd name="connsiteY2" fmla="*/ 64207 h 66639"/>
                <a:gd name="connsiteX3" fmla="*/ 18241 w 42075"/>
                <a:gd name="connsiteY3" fmla="*/ 66639 h 66639"/>
                <a:gd name="connsiteX4" fmla="*/ 11674 w 42075"/>
                <a:gd name="connsiteY4" fmla="*/ 66153 h 66639"/>
                <a:gd name="connsiteX5" fmla="*/ 5594 w 42075"/>
                <a:gd name="connsiteY5" fmla="*/ 64937 h 66639"/>
                <a:gd name="connsiteX6" fmla="*/ 0 w 42075"/>
                <a:gd name="connsiteY6" fmla="*/ 62748 h 66639"/>
                <a:gd name="connsiteX7" fmla="*/ 0 w 42075"/>
                <a:gd name="connsiteY7" fmla="*/ 49858 h 66639"/>
                <a:gd name="connsiteX8" fmla="*/ 9485 w 42075"/>
                <a:gd name="connsiteY8" fmla="*/ 53506 h 66639"/>
                <a:gd name="connsiteX9" fmla="*/ 19457 w 42075"/>
                <a:gd name="connsiteY9" fmla="*/ 55208 h 66639"/>
                <a:gd name="connsiteX10" fmla="*/ 24807 w 42075"/>
                <a:gd name="connsiteY10" fmla="*/ 54236 h 66639"/>
                <a:gd name="connsiteX11" fmla="*/ 27726 w 42075"/>
                <a:gd name="connsiteY11" fmla="*/ 51803 h 66639"/>
                <a:gd name="connsiteX12" fmla="*/ 28699 w 42075"/>
                <a:gd name="connsiteY12" fmla="*/ 48155 h 66639"/>
                <a:gd name="connsiteX13" fmla="*/ 26996 w 42075"/>
                <a:gd name="connsiteY13" fmla="*/ 44021 h 66639"/>
                <a:gd name="connsiteX14" fmla="*/ 22375 w 42075"/>
                <a:gd name="connsiteY14" fmla="*/ 40859 h 66639"/>
                <a:gd name="connsiteX15" fmla="*/ 15809 w 42075"/>
                <a:gd name="connsiteY15" fmla="*/ 37697 h 66639"/>
                <a:gd name="connsiteX16" fmla="*/ 10944 w 42075"/>
                <a:gd name="connsiteY16" fmla="*/ 35022 h 66639"/>
                <a:gd name="connsiteX17" fmla="*/ 5837 w 42075"/>
                <a:gd name="connsiteY17" fmla="*/ 31374 h 66639"/>
                <a:gd name="connsiteX18" fmla="*/ 1946 w 42075"/>
                <a:gd name="connsiteY18" fmla="*/ 26023 h 66639"/>
                <a:gd name="connsiteX19" fmla="*/ 486 w 42075"/>
                <a:gd name="connsiteY19" fmla="*/ 18484 h 66639"/>
                <a:gd name="connsiteX20" fmla="*/ 3162 w 42075"/>
                <a:gd name="connsiteY20" fmla="*/ 8512 h 66639"/>
                <a:gd name="connsiteX21" fmla="*/ 10701 w 42075"/>
                <a:gd name="connsiteY21" fmla="*/ 2189 h 66639"/>
                <a:gd name="connsiteX22" fmla="*/ 22375 w 42075"/>
                <a:gd name="connsiteY22" fmla="*/ 0 h 66639"/>
                <a:gd name="connsiteX23" fmla="*/ 32104 w 42075"/>
                <a:gd name="connsiteY23" fmla="*/ 1216 h 66639"/>
                <a:gd name="connsiteX24" fmla="*/ 41589 w 42075"/>
                <a:gd name="connsiteY24" fmla="*/ 4621 h 66639"/>
                <a:gd name="connsiteX25" fmla="*/ 37211 w 42075"/>
                <a:gd name="connsiteY25" fmla="*/ 15322 h 66639"/>
                <a:gd name="connsiteX26" fmla="*/ 29185 w 42075"/>
                <a:gd name="connsiteY26" fmla="*/ 12404 h 66639"/>
                <a:gd name="connsiteX27" fmla="*/ 21889 w 42075"/>
                <a:gd name="connsiteY27" fmla="*/ 11431 h 66639"/>
                <a:gd name="connsiteX28" fmla="*/ 17511 w 42075"/>
                <a:gd name="connsiteY28" fmla="*/ 12160 h 66639"/>
                <a:gd name="connsiteX29" fmla="*/ 14836 w 42075"/>
                <a:gd name="connsiteY29" fmla="*/ 14349 h 66639"/>
                <a:gd name="connsiteX30" fmla="*/ 13863 w 42075"/>
                <a:gd name="connsiteY30" fmla="*/ 17754 h 66639"/>
                <a:gd name="connsiteX31" fmla="*/ 15322 w 42075"/>
                <a:gd name="connsiteY31" fmla="*/ 21646 h 66639"/>
                <a:gd name="connsiteX32" fmla="*/ 19457 w 42075"/>
                <a:gd name="connsiteY32" fmla="*/ 24807 h 66639"/>
                <a:gd name="connsiteX33" fmla="*/ 26267 w 42075"/>
                <a:gd name="connsiteY33" fmla="*/ 28212 h 66639"/>
                <a:gd name="connsiteX34" fmla="*/ 34779 w 42075"/>
                <a:gd name="connsiteY34" fmla="*/ 33076 h 66639"/>
                <a:gd name="connsiteX35" fmla="*/ 40129 w 42075"/>
                <a:gd name="connsiteY35" fmla="*/ 39157 h 66639"/>
                <a:gd name="connsiteX36" fmla="*/ 42075 w 42075"/>
                <a:gd name="connsiteY36" fmla="*/ 47669 h 6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075" h="66639">
                  <a:moveTo>
                    <a:pt x="42075" y="47669"/>
                  </a:moveTo>
                  <a:cubicBezTo>
                    <a:pt x="42075" y="51560"/>
                    <a:pt x="41102" y="54722"/>
                    <a:pt x="39157" y="57640"/>
                  </a:cubicBezTo>
                  <a:cubicBezTo>
                    <a:pt x="37211" y="60559"/>
                    <a:pt x="34536" y="62748"/>
                    <a:pt x="31131" y="64207"/>
                  </a:cubicBezTo>
                  <a:cubicBezTo>
                    <a:pt x="27483" y="65666"/>
                    <a:pt x="23348" y="66639"/>
                    <a:pt x="18241" y="66639"/>
                  </a:cubicBezTo>
                  <a:cubicBezTo>
                    <a:pt x="16052" y="66639"/>
                    <a:pt x="13863" y="66396"/>
                    <a:pt x="11674" y="66153"/>
                  </a:cubicBezTo>
                  <a:cubicBezTo>
                    <a:pt x="9485" y="65910"/>
                    <a:pt x="7539" y="65423"/>
                    <a:pt x="5594" y="64937"/>
                  </a:cubicBezTo>
                  <a:cubicBezTo>
                    <a:pt x="3648" y="64450"/>
                    <a:pt x="1702" y="63721"/>
                    <a:pt x="0" y="62748"/>
                  </a:cubicBezTo>
                  <a:lnTo>
                    <a:pt x="0" y="49858"/>
                  </a:lnTo>
                  <a:cubicBezTo>
                    <a:pt x="3162" y="51074"/>
                    <a:pt x="6323" y="52533"/>
                    <a:pt x="9485" y="53506"/>
                  </a:cubicBezTo>
                  <a:cubicBezTo>
                    <a:pt x="12890" y="54722"/>
                    <a:pt x="16052" y="55208"/>
                    <a:pt x="19457" y="55208"/>
                  </a:cubicBezTo>
                  <a:cubicBezTo>
                    <a:pt x="21646" y="55208"/>
                    <a:pt x="23591" y="54965"/>
                    <a:pt x="24807" y="54236"/>
                  </a:cubicBezTo>
                  <a:cubicBezTo>
                    <a:pt x="26267" y="53749"/>
                    <a:pt x="27239" y="52776"/>
                    <a:pt x="27726" y="51803"/>
                  </a:cubicBezTo>
                  <a:cubicBezTo>
                    <a:pt x="28455" y="50831"/>
                    <a:pt x="28699" y="49615"/>
                    <a:pt x="28699" y="48155"/>
                  </a:cubicBezTo>
                  <a:cubicBezTo>
                    <a:pt x="28699" y="46453"/>
                    <a:pt x="28212" y="45237"/>
                    <a:pt x="26996" y="44021"/>
                  </a:cubicBezTo>
                  <a:cubicBezTo>
                    <a:pt x="25780" y="42805"/>
                    <a:pt x="24321" y="41832"/>
                    <a:pt x="22375" y="40859"/>
                  </a:cubicBezTo>
                  <a:cubicBezTo>
                    <a:pt x="20430" y="39886"/>
                    <a:pt x="18241" y="38670"/>
                    <a:pt x="15809" y="37697"/>
                  </a:cubicBezTo>
                  <a:cubicBezTo>
                    <a:pt x="14349" y="36968"/>
                    <a:pt x="12647" y="35995"/>
                    <a:pt x="10944" y="35022"/>
                  </a:cubicBezTo>
                  <a:cubicBezTo>
                    <a:pt x="9242" y="34049"/>
                    <a:pt x="7539" y="32833"/>
                    <a:pt x="5837" y="31374"/>
                  </a:cubicBezTo>
                  <a:cubicBezTo>
                    <a:pt x="4135" y="29915"/>
                    <a:pt x="2918" y="27969"/>
                    <a:pt x="1946" y="26023"/>
                  </a:cubicBezTo>
                  <a:cubicBezTo>
                    <a:pt x="973" y="23834"/>
                    <a:pt x="486" y="21402"/>
                    <a:pt x="486" y="18484"/>
                  </a:cubicBezTo>
                  <a:cubicBezTo>
                    <a:pt x="486" y="14593"/>
                    <a:pt x="1459" y="11188"/>
                    <a:pt x="3162" y="8512"/>
                  </a:cubicBezTo>
                  <a:cubicBezTo>
                    <a:pt x="4864" y="5837"/>
                    <a:pt x="7539" y="3648"/>
                    <a:pt x="10701" y="2189"/>
                  </a:cubicBezTo>
                  <a:cubicBezTo>
                    <a:pt x="14106" y="730"/>
                    <a:pt x="17997" y="0"/>
                    <a:pt x="22375" y="0"/>
                  </a:cubicBezTo>
                  <a:cubicBezTo>
                    <a:pt x="25780" y="0"/>
                    <a:pt x="28942" y="486"/>
                    <a:pt x="32104" y="1216"/>
                  </a:cubicBezTo>
                  <a:cubicBezTo>
                    <a:pt x="35265" y="1946"/>
                    <a:pt x="38427" y="3162"/>
                    <a:pt x="41589" y="4621"/>
                  </a:cubicBezTo>
                  <a:lnTo>
                    <a:pt x="37211" y="15322"/>
                  </a:lnTo>
                  <a:cubicBezTo>
                    <a:pt x="34292" y="14106"/>
                    <a:pt x="31617" y="13133"/>
                    <a:pt x="29185" y="12404"/>
                  </a:cubicBezTo>
                  <a:cubicBezTo>
                    <a:pt x="26753" y="11674"/>
                    <a:pt x="24321" y="11431"/>
                    <a:pt x="21889" y="11431"/>
                  </a:cubicBezTo>
                  <a:cubicBezTo>
                    <a:pt x="20186" y="11431"/>
                    <a:pt x="18727" y="11674"/>
                    <a:pt x="17511" y="12160"/>
                  </a:cubicBezTo>
                  <a:cubicBezTo>
                    <a:pt x="16295" y="12647"/>
                    <a:pt x="15322" y="13376"/>
                    <a:pt x="14836" y="14349"/>
                  </a:cubicBezTo>
                  <a:cubicBezTo>
                    <a:pt x="14349" y="15322"/>
                    <a:pt x="13863" y="16538"/>
                    <a:pt x="13863" y="17754"/>
                  </a:cubicBezTo>
                  <a:cubicBezTo>
                    <a:pt x="13863" y="19213"/>
                    <a:pt x="14349" y="20673"/>
                    <a:pt x="15322" y="21646"/>
                  </a:cubicBezTo>
                  <a:cubicBezTo>
                    <a:pt x="16295" y="22618"/>
                    <a:pt x="17511" y="23834"/>
                    <a:pt x="19457" y="24807"/>
                  </a:cubicBezTo>
                  <a:cubicBezTo>
                    <a:pt x="21159" y="25780"/>
                    <a:pt x="23591" y="26996"/>
                    <a:pt x="26267" y="28212"/>
                  </a:cubicBezTo>
                  <a:cubicBezTo>
                    <a:pt x="29671" y="29671"/>
                    <a:pt x="32347" y="31374"/>
                    <a:pt x="34779" y="33076"/>
                  </a:cubicBezTo>
                  <a:cubicBezTo>
                    <a:pt x="37211" y="34779"/>
                    <a:pt x="38913" y="36725"/>
                    <a:pt x="40129" y="39157"/>
                  </a:cubicBezTo>
                  <a:cubicBezTo>
                    <a:pt x="41346" y="41345"/>
                    <a:pt x="42075" y="44264"/>
                    <a:pt x="42075" y="47669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98DCB143-562F-F419-BE26-80A813F9FE26}"/>
                </a:ext>
              </a:extLst>
            </p:cNvPr>
            <p:cNvGrpSpPr/>
            <p:nvPr/>
          </p:nvGrpSpPr>
          <p:grpSpPr>
            <a:xfrm>
              <a:off x="12492857" y="4345190"/>
              <a:ext cx="699711" cy="355571"/>
              <a:chOff x="12492857" y="4345190"/>
              <a:chExt cx="699711" cy="355571"/>
            </a:xfrm>
          </p:grpSpPr>
          <p:sp>
            <p:nvSpPr>
              <p:cNvPr id="18" name="Freihandform: Form 17">
                <a:extLst>
                  <a:ext uri="{FF2B5EF4-FFF2-40B4-BE49-F238E27FC236}">
                    <a16:creationId xmlns:a16="http://schemas.microsoft.com/office/drawing/2014/main" id="{16594BED-1EC4-B17C-27B3-DB0974F5EF89}"/>
                  </a:ext>
                </a:extLst>
              </p:cNvPr>
              <p:cNvSpPr/>
              <p:nvPr/>
            </p:nvSpPr>
            <p:spPr>
              <a:xfrm>
                <a:off x="12495046" y="4448553"/>
                <a:ext cx="78313" cy="132548"/>
              </a:xfrm>
              <a:custGeom>
                <a:avLst/>
                <a:gdLst>
                  <a:gd name="connsiteX0" fmla="*/ 35265 w 78313"/>
                  <a:gd name="connsiteY0" fmla="*/ 132549 h 132548"/>
                  <a:gd name="connsiteX1" fmla="*/ 0 w 78313"/>
                  <a:gd name="connsiteY1" fmla="*/ 132549 h 132548"/>
                  <a:gd name="connsiteX2" fmla="*/ 0 w 78313"/>
                  <a:gd name="connsiteY2" fmla="*/ 0 h 132548"/>
                  <a:gd name="connsiteX3" fmla="*/ 78313 w 78313"/>
                  <a:gd name="connsiteY3" fmla="*/ 0 h 132548"/>
                  <a:gd name="connsiteX4" fmla="*/ 78313 w 78313"/>
                  <a:gd name="connsiteY4" fmla="*/ 28699 h 132548"/>
                  <a:gd name="connsiteX5" fmla="*/ 35265 w 78313"/>
                  <a:gd name="connsiteY5" fmla="*/ 28699 h 132548"/>
                  <a:gd name="connsiteX6" fmla="*/ 35265 w 78313"/>
                  <a:gd name="connsiteY6" fmla="*/ 53992 h 132548"/>
                  <a:gd name="connsiteX7" fmla="*/ 74908 w 78313"/>
                  <a:gd name="connsiteY7" fmla="*/ 53992 h 132548"/>
                  <a:gd name="connsiteX8" fmla="*/ 74908 w 78313"/>
                  <a:gd name="connsiteY8" fmla="*/ 82691 h 132548"/>
                  <a:gd name="connsiteX9" fmla="*/ 35265 w 78313"/>
                  <a:gd name="connsiteY9" fmla="*/ 82691 h 132548"/>
                  <a:gd name="connsiteX10" fmla="*/ 35265 w 78313"/>
                  <a:gd name="connsiteY10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8313" h="132548">
                    <a:moveTo>
                      <a:pt x="35265" y="132549"/>
                    </a:moveTo>
                    <a:lnTo>
                      <a:pt x="0" y="132549"/>
                    </a:lnTo>
                    <a:lnTo>
                      <a:pt x="0" y="0"/>
                    </a:lnTo>
                    <a:lnTo>
                      <a:pt x="78313" y="0"/>
                    </a:lnTo>
                    <a:lnTo>
                      <a:pt x="78313" y="28699"/>
                    </a:lnTo>
                    <a:lnTo>
                      <a:pt x="35265" y="28699"/>
                    </a:lnTo>
                    <a:lnTo>
                      <a:pt x="35265" y="53992"/>
                    </a:lnTo>
                    <a:lnTo>
                      <a:pt x="74908" y="53992"/>
                    </a:lnTo>
                    <a:lnTo>
                      <a:pt x="74908" y="82691"/>
                    </a:lnTo>
                    <a:lnTo>
                      <a:pt x="35265" y="82691"/>
                    </a:lnTo>
                    <a:lnTo>
                      <a:pt x="35265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2C51ED73-3959-0A5E-B080-3DFFD77162B8}"/>
                  </a:ext>
                </a:extLst>
              </p:cNvPr>
              <p:cNvSpPr/>
              <p:nvPr/>
            </p:nvSpPr>
            <p:spPr>
              <a:xfrm>
                <a:off x="12594518" y="4448310"/>
                <a:ext cx="113335" cy="134494"/>
              </a:xfrm>
              <a:custGeom>
                <a:avLst/>
                <a:gdLst>
                  <a:gd name="connsiteX0" fmla="*/ 113335 w 113335"/>
                  <a:gd name="connsiteY0" fmla="*/ 80016 h 134494"/>
                  <a:gd name="connsiteX1" fmla="*/ 107012 w 113335"/>
                  <a:gd name="connsiteY1" fmla="*/ 108957 h 134494"/>
                  <a:gd name="connsiteX2" fmla="*/ 88042 w 113335"/>
                  <a:gd name="connsiteY2" fmla="*/ 127928 h 134494"/>
                  <a:gd name="connsiteX3" fmla="*/ 56181 w 113335"/>
                  <a:gd name="connsiteY3" fmla="*/ 134494 h 134494"/>
                  <a:gd name="connsiteX4" fmla="*/ 14349 w 113335"/>
                  <a:gd name="connsiteY4" fmla="*/ 120388 h 134494"/>
                  <a:gd name="connsiteX5" fmla="*/ 0 w 113335"/>
                  <a:gd name="connsiteY5" fmla="*/ 80502 h 134494"/>
                  <a:gd name="connsiteX6" fmla="*/ 0 w 113335"/>
                  <a:gd name="connsiteY6" fmla="*/ 0 h 134494"/>
                  <a:gd name="connsiteX7" fmla="*/ 35995 w 113335"/>
                  <a:gd name="connsiteY7" fmla="*/ 0 h 134494"/>
                  <a:gd name="connsiteX8" fmla="*/ 35995 w 113335"/>
                  <a:gd name="connsiteY8" fmla="*/ 77827 h 134494"/>
                  <a:gd name="connsiteX9" fmla="*/ 41346 w 113335"/>
                  <a:gd name="connsiteY9" fmla="*/ 98256 h 134494"/>
                  <a:gd name="connsiteX10" fmla="*/ 56911 w 113335"/>
                  <a:gd name="connsiteY10" fmla="*/ 104580 h 134494"/>
                  <a:gd name="connsiteX11" fmla="*/ 68828 w 113335"/>
                  <a:gd name="connsiteY11" fmla="*/ 101904 h 134494"/>
                  <a:gd name="connsiteX12" fmla="*/ 75395 w 113335"/>
                  <a:gd name="connsiteY12" fmla="*/ 93149 h 134494"/>
                  <a:gd name="connsiteX13" fmla="*/ 77584 w 113335"/>
                  <a:gd name="connsiteY13" fmla="*/ 77827 h 134494"/>
                  <a:gd name="connsiteX14" fmla="*/ 77584 w 113335"/>
                  <a:gd name="connsiteY14" fmla="*/ 243 h 134494"/>
                  <a:gd name="connsiteX15" fmla="*/ 113335 w 113335"/>
                  <a:gd name="connsiteY15" fmla="*/ 243 h 134494"/>
                  <a:gd name="connsiteX16" fmla="*/ 113335 w 113335"/>
                  <a:gd name="connsiteY16" fmla="*/ 80016 h 1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335" h="134494">
                    <a:moveTo>
                      <a:pt x="113335" y="80016"/>
                    </a:moveTo>
                    <a:cubicBezTo>
                      <a:pt x="113335" y="91203"/>
                      <a:pt x="111146" y="100688"/>
                      <a:pt x="107012" y="108957"/>
                    </a:cubicBezTo>
                    <a:cubicBezTo>
                      <a:pt x="102877" y="117227"/>
                      <a:pt x="96554" y="123550"/>
                      <a:pt x="88042" y="127928"/>
                    </a:cubicBezTo>
                    <a:cubicBezTo>
                      <a:pt x="79529" y="132306"/>
                      <a:pt x="69071" y="134494"/>
                      <a:pt x="56181" y="134494"/>
                    </a:cubicBezTo>
                    <a:cubicBezTo>
                      <a:pt x="37941" y="134494"/>
                      <a:pt x="23834" y="129873"/>
                      <a:pt x="14349" y="120388"/>
                    </a:cubicBezTo>
                    <a:cubicBezTo>
                      <a:pt x="4864" y="111146"/>
                      <a:pt x="0" y="97770"/>
                      <a:pt x="0" y="80502"/>
                    </a:cubicBezTo>
                    <a:lnTo>
                      <a:pt x="0" y="0"/>
                    </a:lnTo>
                    <a:lnTo>
                      <a:pt x="35995" y="0"/>
                    </a:lnTo>
                    <a:lnTo>
                      <a:pt x="35995" y="77827"/>
                    </a:lnTo>
                    <a:cubicBezTo>
                      <a:pt x="35995" y="87312"/>
                      <a:pt x="37697" y="94122"/>
                      <a:pt x="41346" y="98256"/>
                    </a:cubicBezTo>
                    <a:cubicBezTo>
                      <a:pt x="44750" y="102391"/>
                      <a:pt x="50101" y="104580"/>
                      <a:pt x="56911" y="104580"/>
                    </a:cubicBezTo>
                    <a:cubicBezTo>
                      <a:pt x="61775" y="104580"/>
                      <a:pt x="65910" y="103607"/>
                      <a:pt x="68828" y="101904"/>
                    </a:cubicBezTo>
                    <a:cubicBezTo>
                      <a:pt x="71747" y="99959"/>
                      <a:pt x="74179" y="97040"/>
                      <a:pt x="75395" y="93149"/>
                    </a:cubicBezTo>
                    <a:cubicBezTo>
                      <a:pt x="76854" y="89258"/>
                      <a:pt x="77584" y="84150"/>
                      <a:pt x="77584" y="77827"/>
                    </a:cubicBezTo>
                    <a:lnTo>
                      <a:pt x="77584" y="243"/>
                    </a:lnTo>
                    <a:lnTo>
                      <a:pt x="113335" y="243"/>
                    </a:lnTo>
                    <a:lnTo>
                      <a:pt x="113335" y="80016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ihandform: Form 19">
                <a:extLst>
                  <a:ext uri="{FF2B5EF4-FFF2-40B4-BE49-F238E27FC236}">
                    <a16:creationId xmlns:a16="http://schemas.microsoft.com/office/drawing/2014/main" id="{D94ECC3A-472C-1E9D-43DD-97019EDA663C}"/>
                  </a:ext>
                </a:extLst>
              </p:cNvPr>
              <p:cNvSpPr/>
              <p:nvPr/>
            </p:nvSpPr>
            <p:spPr>
              <a:xfrm>
                <a:off x="12726094" y="4448553"/>
                <a:ext cx="100445" cy="132548"/>
              </a:xfrm>
              <a:custGeom>
                <a:avLst/>
                <a:gdLst>
                  <a:gd name="connsiteX0" fmla="*/ 68098 w 100445"/>
                  <a:gd name="connsiteY0" fmla="*/ 132549 h 132548"/>
                  <a:gd name="connsiteX1" fmla="*/ 32347 w 100445"/>
                  <a:gd name="connsiteY1" fmla="*/ 132549 h 132548"/>
                  <a:gd name="connsiteX2" fmla="*/ 32347 w 100445"/>
                  <a:gd name="connsiteY2" fmla="*/ 29428 h 132548"/>
                  <a:gd name="connsiteX3" fmla="*/ 0 w 100445"/>
                  <a:gd name="connsiteY3" fmla="*/ 29428 h 132548"/>
                  <a:gd name="connsiteX4" fmla="*/ 0 w 100445"/>
                  <a:gd name="connsiteY4" fmla="*/ 0 h 132548"/>
                  <a:gd name="connsiteX5" fmla="*/ 100445 w 100445"/>
                  <a:gd name="connsiteY5" fmla="*/ 0 h 132548"/>
                  <a:gd name="connsiteX6" fmla="*/ 100445 w 100445"/>
                  <a:gd name="connsiteY6" fmla="*/ 29428 h 132548"/>
                  <a:gd name="connsiteX7" fmla="*/ 68098 w 100445"/>
                  <a:gd name="connsiteY7" fmla="*/ 29428 h 132548"/>
                  <a:gd name="connsiteX8" fmla="*/ 68098 w 100445"/>
                  <a:gd name="connsiteY8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445" h="132548">
                    <a:moveTo>
                      <a:pt x="68098" y="132549"/>
                    </a:moveTo>
                    <a:lnTo>
                      <a:pt x="32347" y="132549"/>
                    </a:lnTo>
                    <a:lnTo>
                      <a:pt x="32347" y="29428"/>
                    </a:lnTo>
                    <a:lnTo>
                      <a:pt x="0" y="29428"/>
                    </a:lnTo>
                    <a:lnTo>
                      <a:pt x="0" y="0"/>
                    </a:lnTo>
                    <a:lnTo>
                      <a:pt x="100445" y="0"/>
                    </a:lnTo>
                    <a:lnTo>
                      <a:pt x="100445" y="29428"/>
                    </a:lnTo>
                    <a:lnTo>
                      <a:pt x="68098" y="29428"/>
                    </a:lnTo>
                    <a:lnTo>
                      <a:pt x="68098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ihandform: Form 20">
                <a:extLst>
                  <a:ext uri="{FF2B5EF4-FFF2-40B4-BE49-F238E27FC236}">
                    <a16:creationId xmlns:a16="http://schemas.microsoft.com/office/drawing/2014/main" id="{5BDF39E4-C748-0923-3402-43331C864B00}"/>
                  </a:ext>
                </a:extLst>
              </p:cNvPr>
              <p:cNvSpPr/>
              <p:nvPr/>
            </p:nvSpPr>
            <p:spPr>
              <a:xfrm>
                <a:off x="12844780" y="4448310"/>
                <a:ext cx="113335" cy="134494"/>
              </a:xfrm>
              <a:custGeom>
                <a:avLst/>
                <a:gdLst>
                  <a:gd name="connsiteX0" fmla="*/ 113335 w 113335"/>
                  <a:gd name="connsiteY0" fmla="*/ 80016 h 134494"/>
                  <a:gd name="connsiteX1" fmla="*/ 107012 w 113335"/>
                  <a:gd name="connsiteY1" fmla="*/ 108957 h 134494"/>
                  <a:gd name="connsiteX2" fmla="*/ 88042 w 113335"/>
                  <a:gd name="connsiteY2" fmla="*/ 127928 h 134494"/>
                  <a:gd name="connsiteX3" fmla="*/ 56181 w 113335"/>
                  <a:gd name="connsiteY3" fmla="*/ 134494 h 134494"/>
                  <a:gd name="connsiteX4" fmla="*/ 14349 w 113335"/>
                  <a:gd name="connsiteY4" fmla="*/ 120388 h 134494"/>
                  <a:gd name="connsiteX5" fmla="*/ 0 w 113335"/>
                  <a:gd name="connsiteY5" fmla="*/ 80502 h 134494"/>
                  <a:gd name="connsiteX6" fmla="*/ 0 w 113335"/>
                  <a:gd name="connsiteY6" fmla="*/ 0 h 134494"/>
                  <a:gd name="connsiteX7" fmla="*/ 35995 w 113335"/>
                  <a:gd name="connsiteY7" fmla="*/ 0 h 134494"/>
                  <a:gd name="connsiteX8" fmla="*/ 35995 w 113335"/>
                  <a:gd name="connsiteY8" fmla="*/ 77827 h 134494"/>
                  <a:gd name="connsiteX9" fmla="*/ 41346 w 113335"/>
                  <a:gd name="connsiteY9" fmla="*/ 98256 h 134494"/>
                  <a:gd name="connsiteX10" fmla="*/ 56911 w 113335"/>
                  <a:gd name="connsiteY10" fmla="*/ 104580 h 134494"/>
                  <a:gd name="connsiteX11" fmla="*/ 68828 w 113335"/>
                  <a:gd name="connsiteY11" fmla="*/ 101904 h 134494"/>
                  <a:gd name="connsiteX12" fmla="*/ 75395 w 113335"/>
                  <a:gd name="connsiteY12" fmla="*/ 93149 h 134494"/>
                  <a:gd name="connsiteX13" fmla="*/ 77584 w 113335"/>
                  <a:gd name="connsiteY13" fmla="*/ 77827 h 134494"/>
                  <a:gd name="connsiteX14" fmla="*/ 77584 w 113335"/>
                  <a:gd name="connsiteY14" fmla="*/ 243 h 134494"/>
                  <a:gd name="connsiteX15" fmla="*/ 113335 w 113335"/>
                  <a:gd name="connsiteY15" fmla="*/ 243 h 134494"/>
                  <a:gd name="connsiteX16" fmla="*/ 113335 w 113335"/>
                  <a:gd name="connsiteY16" fmla="*/ 80016 h 1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335" h="134494">
                    <a:moveTo>
                      <a:pt x="113335" y="80016"/>
                    </a:moveTo>
                    <a:cubicBezTo>
                      <a:pt x="113335" y="91203"/>
                      <a:pt x="111146" y="100688"/>
                      <a:pt x="107012" y="108957"/>
                    </a:cubicBezTo>
                    <a:cubicBezTo>
                      <a:pt x="102877" y="117227"/>
                      <a:pt x="96554" y="123550"/>
                      <a:pt x="88042" y="127928"/>
                    </a:cubicBezTo>
                    <a:cubicBezTo>
                      <a:pt x="79529" y="132306"/>
                      <a:pt x="69071" y="134494"/>
                      <a:pt x="56181" y="134494"/>
                    </a:cubicBezTo>
                    <a:cubicBezTo>
                      <a:pt x="37941" y="134494"/>
                      <a:pt x="23834" y="129873"/>
                      <a:pt x="14349" y="120388"/>
                    </a:cubicBezTo>
                    <a:cubicBezTo>
                      <a:pt x="4864" y="111146"/>
                      <a:pt x="0" y="97770"/>
                      <a:pt x="0" y="80502"/>
                    </a:cubicBezTo>
                    <a:lnTo>
                      <a:pt x="0" y="0"/>
                    </a:lnTo>
                    <a:lnTo>
                      <a:pt x="35995" y="0"/>
                    </a:lnTo>
                    <a:lnTo>
                      <a:pt x="35995" y="77827"/>
                    </a:lnTo>
                    <a:cubicBezTo>
                      <a:pt x="35995" y="87312"/>
                      <a:pt x="37697" y="94122"/>
                      <a:pt x="41346" y="98256"/>
                    </a:cubicBezTo>
                    <a:cubicBezTo>
                      <a:pt x="44750" y="102391"/>
                      <a:pt x="50101" y="104580"/>
                      <a:pt x="56911" y="104580"/>
                    </a:cubicBezTo>
                    <a:cubicBezTo>
                      <a:pt x="61775" y="104580"/>
                      <a:pt x="65910" y="103607"/>
                      <a:pt x="68828" y="101904"/>
                    </a:cubicBezTo>
                    <a:cubicBezTo>
                      <a:pt x="71747" y="99959"/>
                      <a:pt x="74179" y="97040"/>
                      <a:pt x="75395" y="93149"/>
                    </a:cubicBezTo>
                    <a:cubicBezTo>
                      <a:pt x="76854" y="89258"/>
                      <a:pt x="77584" y="84150"/>
                      <a:pt x="77584" y="77827"/>
                    </a:cubicBezTo>
                    <a:lnTo>
                      <a:pt x="77584" y="243"/>
                    </a:lnTo>
                    <a:lnTo>
                      <a:pt x="113335" y="243"/>
                    </a:lnTo>
                    <a:lnTo>
                      <a:pt x="113335" y="80016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745472FD-78FA-428B-AE51-92903BB5C493}"/>
                  </a:ext>
                </a:extLst>
              </p:cNvPr>
              <p:cNvSpPr/>
              <p:nvPr/>
            </p:nvSpPr>
            <p:spPr>
              <a:xfrm>
                <a:off x="12986084" y="4448310"/>
                <a:ext cx="113335" cy="132548"/>
              </a:xfrm>
              <a:custGeom>
                <a:avLst/>
                <a:gdLst>
                  <a:gd name="connsiteX0" fmla="*/ 43291 w 113335"/>
                  <a:gd name="connsiteY0" fmla="*/ 243 h 132548"/>
                  <a:gd name="connsiteX1" fmla="*/ 73206 w 113335"/>
                  <a:gd name="connsiteY1" fmla="*/ 4621 h 132548"/>
                  <a:gd name="connsiteX2" fmla="*/ 91203 w 113335"/>
                  <a:gd name="connsiteY2" fmla="*/ 17754 h 132548"/>
                  <a:gd name="connsiteX3" fmla="*/ 97284 w 113335"/>
                  <a:gd name="connsiteY3" fmla="*/ 39400 h 132548"/>
                  <a:gd name="connsiteX4" fmla="*/ 94608 w 113335"/>
                  <a:gd name="connsiteY4" fmla="*/ 53992 h 132548"/>
                  <a:gd name="connsiteX5" fmla="*/ 86826 w 113335"/>
                  <a:gd name="connsiteY5" fmla="*/ 65910 h 132548"/>
                  <a:gd name="connsiteX6" fmla="*/ 74665 w 113335"/>
                  <a:gd name="connsiteY6" fmla="*/ 74908 h 132548"/>
                  <a:gd name="connsiteX7" fmla="*/ 113335 w 113335"/>
                  <a:gd name="connsiteY7" fmla="*/ 132549 h 132548"/>
                  <a:gd name="connsiteX8" fmla="*/ 72719 w 113335"/>
                  <a:gd name="connsiteY8" fmla="*/ 132549 h 132548"/>
                  <a:gd name="connsiteX9" fmla="*/ 44750 w 113335"/>
                  <a:gd name="connsiteY9" fmla="*/ 84393 h 132548"/>
                  <a:gd name="connsiteX10" fmla="*/ 35752 w 113335"/>
                  <a:gd name="connsiteY10" fmla="*/ 84393 h 132548"/>
                  <a:gd name="connsiteX11" fmla="*/ 35752 w 113335"/>
                  <a:gd name="connsiteY11" fmla="*/ 132549 h 132548"/>
                  <a:gd name="connsiteX12" fmla="*/ 0 w 113335"/>
                  <a:gd name="connsiteY12" fmla="*/ 132549 h 132548"/>
                  <a:gd name="connsiteX13" fmla="*/ 0 w 113335"/>
                  <a:gd name="connsiteY13" fmla="*/ 0 h 132548"/>
                  <a:gd name="connsiteX14" fmla="*/ 43291 w 113335"/>
                  <a:gd name="connsiteY14" fmla="*/ 0 h 132548"/>
                  <a:gd name="connsiteX15" fmla="*/ 42562 w 113335"/>
                  <a:gd name="connsiteY15" fmla="*/ 27483 h 132548"/>
                  <a:gd name="connsiteX16" fmla="*/ 35509 w 113335"/>
                  <a:gd name="connsiteY16" fmla="*/ 27483 h 132548"/>
                  <a:gd name="connsiteX17" fmla="*/ 35509 w 113335"/>
                  <a:gd name="connsiteY17" fmla="*/ 57640 h 132548"/>
                  <a:gd name="connsiteX18" fmla="*/ 42075 w 113335"/>
                  <a:gd name="connsiteY18" fmla="*/ 57640 h 132548"/>
                  <a:gd name="connsiteX19" fmla="*/ 55452 w 113335"/>
                  <a:gd name="connsiteY19" fmla="*/ 53992 h 132548"/>
                  <a:gd name="connsiteX20" fmla="*/ 60802 w 113335"/>
                  <a:gd name="connsiteY20" fmla="*/ 41102 h 132548"/>
                  <a:gd name="connsiteX21" fmla="*/ 58857 w 113335"/>
                  <a:gd name="connsiteY21" fmla="*/ 33806 h 132548"/>
                  <a:gd name="connsiteX22" fmla="*/ 53020 w 113335"/>
                  <a:gd name="connsiteY22" fmla="*/ 29185 h 132548"/>
                  <a:gd name="connsiteX23" fmla="*/ 42562 w 113335"/>
                  <a:gd name="connsiteY23" fmla="*/ 27483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3335" h="132548">
                    <a:moveTo>
                      <a:pt x="43291" y="243"/>
                    </a:moveTo>
                    <a:cubicBezTo>
                      <a:pt x="55208" y="243"/>
                      <a:pt x="65180" y="1702"/>
                      <a:pt x="73206" y="4621"/>
                    </a:cubicBezTo>
                    <a:cubicBezTo>
                      <a:pt x="81232" y="7539"/>
                      <a:pt x="87069" y="11917"/>
                      <a:pt x="91203" y="17754"/>
                    </a:cubicBezTo>
                    <a:cubicBezTo>
                      <a:pt x="95338" y="23591"/>
                      <a:pt x="97284" y="30644"/>
                      <a:pt x="97284" y="39400"/>
                    </a:cubicBezTo>
                    <a:cubicBezTo>
                      <a:pt x="97284" y="44750"/>
                      <a:pt x="96311" y="49615"/>
                      <a:pt x="94608" y="53992"/>
                    </a:cubicBezTo>
                    <a:cubicBezTo>
                      <a:pt x="92906" y="58370"/>
                      <a:pt x="90230" y="62505"/>
                      <a:pt x="86826" y="65910"/>
                    </a:cubicBezTo>
                    <a:cubicBezTo>
                      <a:pt x="83421" y="69314"/>
                      <a:pt x="79529" y="72476"/>
                      <a:pt x="74665" y="74908"/>
                    </a:cubicBezTo>
                    <a:lnTo>
                      <a:pt x="113335" y="132549"/>
                    </a:lnTo>
                    <a:lnTo>
                      <a:pt x="72719" y="132549"/>
                    </a:lnTo>
                    <a:lnTo>
                      <a:pt x="44750" y="84393"/>
                    </a:lnTo>
                    <a:lnTo>
                      <a:pt x="35752" y="84393"/>
                    </a:lnTo>
                    <a:lnTo>
                      <a:pt x="35752" y="132549"/>
                    </a:lnTo>
                    <a:lnTo>
                      <a:pt x="0" y="132549"/>
                    </a:lnTo>
                    <a:lnTo>
                      <a:pt x="0" y="0"/>
                    </a:lnTo>
                    <a:lnTo>
                      <a:pt x="43291" y="0"/>
                    </a:lnTo>
                    <a:close/>
                    <a:moveTo>
                      <a:pt x="42562" y="27483"/>
                    </a:moveTo>
                    <a:lnTo>
                      <a:pt x="35509" y="27483"/>
                    </a:lnTo>
                    <a:lnTo>
                      <a:pt x="35509" y="57640"/>
                    </a:lnTo>
                    <a:lnTo>
                      <a:pt x="42075" y="57640"/>
                    </a:lnTo>
                    <a:cubicBezTo>
                      <a:pt x="47426" y="57640"/>
                      <a:pt x="52047" y="56424"/>
                      <a:pt x="55452" y="53992"/>
                    </a:cubicBezTo>
                    <a:cubicBezTo>
                      <a:pt x="58857" y="51560"/>
                      <a:pt x="60802" y="47182"/>
                      <a:pt x="60802" y="41102"/>
                    </a:cubicBezTo>
                    <a:cubicBezTo>
                      <a:pt x="60802" y="38184"/>
                      <a:pt x="60073" y="35752"/>
                      <a:pt x="58857" y="33806"/>
                    </a:cubicBezTo>
                    <a:cubicBezTo>
                      <a:pt x="57641" y="31860"/>
                      <a:pt x="55695" y="30158"/>
                      <a:pt x="53020" y="29185"/>
                    </a:cubicBezTo>
                    <a:cubicBezTo>
                      <a:pt x="50587" y="27969"/>
                      <a:pt x="46939" y="27483"/>
                      <a:pt x="42562" y="274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9923D0B7-252E-6F7D-3BF2-F1DC794757D6}"/>
                  </a:ext>
                </a:extLst>
              </p:cNvPr>
              <p:cNvSpPr/>
              <p:nvPr/>
            </p:nvSpPr>
            <p:spPr>
              <a:xfrm>
                <a:off x="13111337" y="4448553"/>
                <a:ext cx="78799" cy="132548"/>
              </a:xfrm>
              <a:custGeom>
                <a:avLst/>
                <a:gdLst>
                  <a:gd name="connsiteX0" fmla="*/ 78800 w 78799"/>
                  <a:gd name="connsiteY0" fmla="*/ 132549 h 132548"/>
                  <a:gd name="connsiteX1" fmla="*/ 0 w 78799"/>
                  <a:gd name="connsiteY1" fmla="*/ 132549 h 132548"/>
                  <a:gd name="connsiteX2" fmla="*/ 0 w 78799"/>
                  <a:gd name="connsiteY2" fmla="*/ 0 h 132548"/>
                  <a:gd name="connsiteX3" fmla="*/ 78800 w 78799"/>
                  <a:gd name="connsiteY3" fmla="*/ 0 h 132548"/>
                  <a:gd name="connsiteX4" fmla="*/ 78800 w 78799"/>
                  <a:gd name="connsiteY4" fmla="*/ 28699 h 132548"/>
                  <a:gd name="connsiteX5" fmla="*/ 35995 w 78799"/>
                  <a:gd name="connsiteY5" fmla="*/ 28699 h 132548"/>
                  <a:gd name="connsiteX6" fmla="*/ 35995 w 78799"/>
                  <a:gd name="connsiteY6" fmla="*/ 49371 h 132548"/>
                  <a:gd name="connsiteX7" fmla="*/ 75638 w 78799"/>
                  <a:gd name="connsiteY7" fmla="*/ 49371 h 132548"/>
                  <a:gd name="connsiteX8" fmla="*/ 75638 w 78799"/>
                  <a:gd name="connsiteY8" fmla="*/ 78070 h 132548"/>
                  <a:gd name="connsiteX9" fmla="*/ 35995 w 78799"/>
                  <a:gd name="connsiteY9" fmla="*/ 78070 h 132548"/>
                  <a:gd name="connsiteX10" fmla="*/ 35995 w 78799"/>
                  <a:gd name="connsiteY10" fmla="*/ 103120 h 132548"/>
                  <a:gd name="connsiteX11" fmla="*/ 78800 w 78799"/>
                  <a:gd name="connsiteY11" fmla="*/ 103120 h 132548"/>
                  <a:gd name="connsiteX12" fmla="*/ 78800 w 78799"/>
                  <a:gd name="connsiteY12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8799" h="132548">
                    <a:moveTo>
                      <a:pt x="78800" y="132549"/>
                    </a:moveTo>
                    <a:lnTo>
                      <a:pt x="0" y="132549"/>
                    </a:lnTo>
                    <a:lnTo>
                      <a:pt x="0" y="0"/>
                    </a:lnTo>
                    <a:lnTo>
                      <a:pt x="78800" y="0"/>
                    </a:lnTo>
                    <a:lnTo>
                      <a:pt x="78800" y="28699"/>
                    </a:lnTo>
                    <a:lnTo>
                      <a:pt x="35995" y="28699"/>
                    </a:lnTo>
                    <a:lnTo>
                      <a:pt x="35995" y="49371"/>
                    </a:lnTo>
                    <a:lnTo>
                      <a:pt x="75638" y="49371"/>
                    </a:lnTo>
                    <a:lnTo>
                      <a:pt x="75638" y="78070"/>
                    </a:lnTo>
                    <a:lnTo>
                      <a:pt x="35995" y="78070"/>
                    </a:lnTo>
                    <a:lnTo>
                      <a:pt x="35995" y="103120"/>
                    </a:lnTo>
                    <a:lnTo>
                      <a:pt x="78800" y="103120"/>
                    </a:lnTo>
                    <a:lnTo>
                      <a:pt x="78800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ihandform: Form 23">
                <a:extLst>
                  <a:ext uri="{FF2B5EF4-FFF2-40B4-BE49-F238E27FC236}">
                    <a16:creationId xmlns:a16="http://schemas.microsoft.com/office/drawing/2014/main" id="{07B05B31-4CAB-8EFC-C1C2-C01BBC973A34}"/>
                  </a:ext>
                </a:extLst>
              </p:cNvPr>
              <p:cNvSpPr/>
              <p:nvPr/>
            </p:nvSpPr>
            <p:spPr>
              <a:xfrm>
                <a:off x="12492857" y="4637040"/>
                <a:ext cx="31373" cy="62747"/>
              </a:xfrm>
              <a:custGeom>
                <a:avLst/>
                <a:gdLst>
                  <a:gd name="connsiteX0" fmla="*/ 31374 w 31373"/>
                  <a:gd name="connsiteY0" fmla="*/ 62748 h 62747"/>
                  <a:gd name="connsiteX1" fmla="*/ 17997 w 31373"/>
                  <a:gd name="connsiteY1" fmla="*/ 62748 h 62747"/>
                  <a:gd name="connsiteX2" fmla="*/ 17997 w 31373"/>
                  <a:gd name="connsiteY2" fmla="*/ 26267 h 62747"/>
                  <a:gd name="connsiteX3" fmla="*/ 17997 w 31373"/>
                  <a:gd name="connsiteY3" fmla="*/ 22618 h 62747"/>
                  <a:gd name="connsiteX4" fmla="*/ 18241 w 31373"/>
                  <a:gd name="connsiteY4" fmla="*/ 17997 h 62747"/>
                  <a:gd name="connsiteX5" fmla="*/ 18484 w 31373"/>
                  <a:gd name="connsiteY5" fmla="*/ 13863 h 62747"/>
                  <a:gd name="connsiteX6" fmla="*/ 16538 w 31373"/>
                  <a:gd name="connsiteY6" fmla="*/ 15809 h 62747"/>
                  <a:gd name="connsiteX7" fmla="*/ 13863 w 31373"/>
                  <a:gd name="connsiteY7" fmla="*/ 18241 h 62747"/>
                  <a:gd name="connsiteX8" fmla="*/ 6567 w 31373"/>
                  <a:gd name="connsiteY8" fmla="*/ 24078 h 62747"/>
                  <a:gd name="connsiteX9" fmla="*/ 0 w 31373"/>
                  <a:gd name="connsiteY9" fmla="*/ 16052 h 62747"/>
                  <a:gd name="connsiteX10" fmla="*/ 20430 w 31373"/>
                  <a:gd name="connsiteY10" fmla="*/ 0 h 62747"/>
                  <a:gd name="connsiteX11" fmla="*/ 31374 w 31373"/>
                  <a:gd name="connsiteY11" fmla="*/ 0 h 62747"/>
                  <a:gd name="connsiteX12" fmla="*/ 31374 w 31373"/>
                  <a:gd name="connsiteY12" fmla="*/ 62748 h 62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373" h="62747">
                    <a:moveTo>
                      <a:pt x="31374" y="62748"/>
                    </a:moveTo>
                    <a:lnTo>
                      <a:pt x="17997" y="62748"/>
                    </a:lnTo>
                    <a:lnTo>
                      <a:pt x="17997" y="26267"/>
                    </a:lnTo>
                    <a:cubicBezTo>
                      <a:pt x="17997" y="25294"/>
                      <a:pt x="17997" y="24078"/>
                      <a:pt x="17997" y="22618"/>
                    </a:cubicBezTo>
                    <a:cubicBezTo>
                      <a:pt x="17997" y="21159"/>
                      <a:pt x="17997" y="19700"/>
                      <a:pt x="18241" y="17997"/>
                    </a:cubicBezTo>
                    <a:cubicBezTo>
                      <a:pt x="18241" y="16295"/>
                      <a:pt x="18241" y="15079"/>
                      <a:pt x="18484" y="13863"/>
                    </a:cubicBezTo>
                    <a:cubicBezTo>
                      <a:pt x="18241" y="14106"/>
                      <a:pt x="17511" y="14836"/>
                      <a:pt x="16538" y="15809"/>
                    </a:cubicBezTo>
                    <a:cubicBezTo>
                      <a:pt x="15565" y="16781"/>
                      <a:pt x="14593" y="17511"/>
                      <a:pt x="13863" y="18241"/>
                    </a:cubicBezTo>
                    <a:lnTo>
                      <a:pt x="6567" y="24078"/>
                    </a:lnTo>
                    <a:lnTo>
                      <a:pt x="0" y="16052"/>
                    </a:lnTo>
                    <a:lnTo>
                      <a:pt x="20430" y="0"/>
                    </a:lnTo>
                    <a:lnTo>
                      <a:pt x="31374" y="0"/>
                    </a:lnTo>
                    <a:lnTo>
                      <a:pt x="31374" y="62748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ihandform: Form 24">
                <a:extLst>
                  <a:ext uri="{FF2B5EF4-FFF2-40B4-BE49-F238E27FC236}">
                    <a16:creationId xmlns:a16="http://schemas.microsoft.com/office/drawing/2014/main" id="{EBAD7DCE-E1D0-E16D-DA64-9D4B764DF989}"/>
                  </a:ext>
                </a:extLst>
              </p:cNvPr>
              <p:cNvSpPr/>
              <p:nvPr/>
            </p:nvSpPr>
            <p:spPr>
              <a:xfrm>
                <a:off x="12568252" y="4635338"/>
                <a:ext cx="44263" cy="65423"/>
              </a:xfrm>
              <a:custGeom>
                <a:avLst/>
                <a:gdLst>
                  <a:gd name="connsiteX0" fmla="*/ 44264 w 44263"/>
                  <a:gd name="connsiteY0" fmla="*/ 28212 h 65423"/>
                  <a:gd name="connsiteX1" fmla="*/ 43534 w 44263"/>
                  <a:gd name="connsiteY1" fmla="*/ 38913 h 65423"/>
                  <a:gd name="connsiteX2" fmla="*/ 40859 w 44263"/>
                  <a:gd name="connsiteY2" fmla="*/ 48885 h 65423"/>
                  <a:gd name="connsiteX3" fmla="*/ 35265 w 44263"/>
                  <a:gd name="connsiteY3" fmla="*/ 57397 h 65423"/>
                  <a:gd name="connsiteX4" fmla="*/ 26267 w 44263"/>
                  <a:gd name="connsiteY4" fmla="*/ 63234 h 65423"/>
                  <a:gd name="connsiteX5" fmla="*/ 12890 w 44263"/>
                  <a:gd name="connsiteY5" fmla="*/ 65423 h 65423"/>
                  <a:gd name="connsiteX6" fmla="*/ 8512 w 44263"/>
                  <a:gd name="connsiteY6" fmla="*/ 65180 h 65423"/>
                  <a:gd name="connsiteX7" fmla="*/ 4378 w 44263"/>
                  <a:gd name="connsiteY7" fmla="*/ 64694 h 65423"/>
                  <a:gd name="connsiteX8" fmla="*/ 4378 w 44263"/>
                  <a:gd name="connsiteY8" fmla="*/ 53992 h 65423"/>
                  <a:gd name="connsiteX9" fmla="*/ 8026 w 44263"/>
                  <a:gd name="connsiteY9" fmla="*/ 54722 h 65423"/>
                  <a:gd name="connsiteX10" fmla="*/ 11917 w 44263"/>
                  <a:gd name="connsiteY10" fmla="*/ 54965 h 65423"/>
                  <a:gd name="connsiteX11" fmla="*/ 21646 w 44263"/>
                  <a:gd name="connsiteY11" fmla="*/ 53506 h 65423"/>
                  <a:gd name="connsiteX12" fmla="*/ 27726 w 44263"/>
                  <a:gd name="connsiteY12" fmla="*/ 49371 h 65423"/>
                  <a:gd name="connsiteX13" fmla="*/ 30888 w 44263"/>
                  <a:gd name="connsiteY13" fmla="*/ 43048 h 65423"/>
                  <a:gd name="connsiteX14" fmla="*/ 32104 w 44263"/>
                  <a:gd name="connsiteY14" fmla="*/ 35022 h 65423"/>
                  <a:gd name="connsiteX15" fmla="*/ 31617 w 44263"/>
                  <a:gd name="connsiteY15" fmla="*/ 35022 h 65423"/>
                  <a:gd name="connsiteX16" fmla="*/ 28699 w 44263"/>
                  <a:gd name="connsiteY16" fmla="*/ 38670 h 65423"/>
                  <a:gd name="connsiteX17" fmla="*/ 24321 w 44263"/>
                  <a:gd name="connsiteY17" fmla="*/ 41345 h 65423"/>
                  <a:gd name="connsiteX18" fmla="*/ 17754 w 44263"/>
                  <a:gd name="connsiteY18" fmla="*/ 42318 h 65423"/>
                  <a:gd name="connsiteX19" fmla="*/ 8269 w 44263"/>
                  <a:gd name="connsiteY19" fmla="*/ 39886 h 65423"/>
                  <a:gd name="connsiteX20" fmla="*/ 2189 w 44263"/>
                  <a:gd name="connsiteY20" fmla="*/ 33076 h 65423"/>
                  <a:gd name="connsiteX21" fmla="*/ 0 w 44263"/>
                  <a:gd name="connsiteY21" fmla="*/ 22132 h 65423"/>
                  <a:gd name="connsiteX22" fmla="*/ 2675 w 44263"/>
                  <a:gd name="connsiteY22" fmla="*/ 10215 h 65423"/>
                  <a:gd name="connsiteX23" fmla="*/ 10215 w 44263"/>
                  <a:gd name="connsiteY23" fmla="*/ 2675 h 65423"/>
                  <a:gd name="connsiteX24" fmla="*/ 21646 w 44263"/>
                  <a:gd name="connsiteY24" fmla="*/ 0 h 65423"/>
                  <a:gd name="connsiteX25" fmla="*/ 30644 w 44263"/>
                  <a:gd name="connsiteY25" fmla="*/ 1702 h 65423"/>
                  <a:gd name="connsiteX26" fmla="*/ 37941 w 44263"/>
                  <a:gd name="connsiteY26" fmla="*/ 6810 h 65423"/>
                  <a:gd name="connsiteX27" fmla="*/ 42805 w 44263"/>
                  <a:gd name="connsiteY27" fmla="*/ 15322 h 65423"/>
                  <a:gd name="connsiteX28" fmla="*/ 44264 w 44263"/>
                  <a:gd name="connsiteY28" fmla="*/ 28212 h 65423"/>
                  <a:gd name="connsiteX29" fmla="*/ 21402 w 44263"/>
                  <a:gd name="connsiteY29" fmla="*/ 11188 h 65423"/>
                  <a:gd name="connsiteX30" fmla="*/ 15079 w 44263"/>
                  <a:gd name="connsiteY30" fmla="*/ 13863 h 65423"/>
                  <a:gd name="connsiteX31" fmla="*/ 12647 w 44263"/>
                  <a:gd name="connsiteY31" fmla="*/ 22375 h 65423"/>
                  <a:gd name="connsiteX32" fmla="*/ 14836 w 44263"/>
                  <a:gd name="connsiteY32" fmla="*/ 29671 h 65423"/>
                  <a:gd name="connsiteX33" fmla="*/ 21402 w 44263"/>
                  <a:gd name="connsiteY33" fmla="*/ 32347 h 65423"/>
                  <a:gd name="connsiteX34" fmla="*/ 26510 w 44263"/>
                  <a:gd name="connsiteY34" fmla="*/ 31131 h 65423"/>
                  <a:gd name="connsiteX35" fmla="*/ 29915 w 44263"/>
                  <a:gd name="connsiteY35" fmla="*/ 27726 h 65423"/>
                  <a:gd name="connsiteX36" fmla="*/ 31131 w 44263"/>
                  <a:gd name="connsiteY36" fmla="*/ 23591 h 65423"/>
                  <a:gd name="connsiteX37" fmla="*/ 30401 w 44263"/>
                  <a:gd name="connsiteY37" fmla="*/ 19213 h 65423"/>
                  <a:gd name="connsiteX38" fmla="*/ 28699 w 44263"/>
                  <a:gd name="connsiteY38" fmla="*/ 15322 h 65423"/>
                  <a:gd name="connsiteX39" fmla="*/ 25780 w 44263"/>
                  <a:gd name="connsiteY39" fmla="*/ 12404 h 65423"/>
                  <a:gd name="connsiteX40" fmla="*/ 21402 w 44263"/>
                  <a:gd name="connsiteY40" fmla="*/ 11188 h 65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4263" h="65423">
                    <a:moveTo>
                      <a:pt x="44264" y="28212"/>
                    </a:moveTo>
                    <a:cubicBezTo>
                      <a:pt x="44264" y="31860"/>
                      <a:pt x="44021" y="35265"/>
                      <a:pt x="43534" y="38913"/>
                    </a:cubicBezTo>
                    <a:cubicBezTo>
                      <a:pt x="43048" y="42562"/>
                      <a:pt x="42075" y="45723"/>
                      <a:pt x="40859" y="48885"/>
                    </a:cubicBezTo>
                    <a:cubicBezTo>
                      <a:pt x="39643" y="52047"/>
                      <a:pt x="37697" y="54722"/>
                      <a:pt x="35265" y="57397"/>
                    </a:cubicBezTo>
                    <a:cubicBezTo>
                      <a:pt x="32833" y="59829"/>
                      <a:pt x="29915" y="61775"/>
                      <a:pt x="26267" y="63234"/>
                    </a:cubicBezTo>
                    <a:cubicBezTo>
                      <a:pt x="22618" y="64694"/>
                      <a:pt x="18241" y="65423"/>
                      <a:pt x="12890" y="65423"/>
                    </a:cubicBezTo>
                    <a:cubicBezTo>
                      <a:pt x="11674" y="65423"/>
                      <a:pt x="10215" y="65423"/>
                      <a:pt x="8512" y="65180"/>
                    </a:cubicBezTo>
                    <a:cubicBezTo>
                      <a:pt x="6810" y="65180"/>
                      <a:pt x="5594" y="64937"/>
                      <a:pt x="4378" y="64694"/>
                    </a:cubicBezTo>
                    <a:lnTo>
                      <a:pt x="4378" y="53992"/>
                    </a:lnTo>
                    <a:cubicBezTo>
                      <a:pt x="5594" y="54236"/>
                      <a:pt x="6810" y="54479"/>
                      <a:pt x="8026" y="54722"/>
                    </a:cubicBezTo>
                    <a:cubicBezTo>
                      <a:pt x="9242" y="54965"/>
                      <a:pt x="10701" y="54965"/>
                      <a:pt x="11917" y="54965"/>
                    </a:cubicBezTo>
                    <a:cubicBezTo>
                      <a:pt x="15809" y="54965"/>
                      <a:pt x="19213" y="54479"/>
                      <a:pt x="21646" y="53506"/>
                    </a:cubicBezTo>
                    <a:cubicBezTo>
                      <a:pt x="24321" y="52533"/>
                      <a:pt x="26267" y="51317"/>
                      <a:pt x="27726" y="49371"/>
                    </a:cubicBezTo>
                    <a:cubicBezTo>
                      <a:pt x="29185" y="47426"/>
                      <a:pt x="30158" y="45480"/>
                      <a:pt x="30888" y="43048"/>
                    </a:cubicBezTo>
                    <a:cubicBezTo>
                      <a:pt x="31617" y="40616"/>
                      <a:pt x="31860" y="37941"/>
                      <a:pt x="32104" y="35022"/>
                    </a:cubicBezTo>
                    <a:lnTo>
                      <a:pt x="31617" y="35022"/>
                    </a:lnTo>
                    <a:cubicBezTo>
                      <a:pt x="30888" y="36481"/>
                      <a:pt x="29915" y="37697"/>
                      <a:pt x="28699" y="38670"/>
                    </a:cubicBezTo>
                    <a:cubicBezTo>
                      <a:pt x="27483" y="39886"/>
                      <a:pt x="26023" y="40616"/>
                      <a:pt x="24321" y="41345"/>
                    </a:cubicBezTo>
                    <a:cubicBezTo>
                      <a:pt x="22618" y="42075"/>
                      <a:pt x="20430" y="42318"/>
                      <a:pt x="17754" y="42318"/>
                    </a:cubicBezTo>
                    <a:cubicBezTo>
                      <a:pt x="14106" y="42318"/>
                      <a:pt x="10944" y="41589"/>
                      <a:pt x="8269" y="39886"/>
                    </a:cubicBezTo>
                    <a:cubicBezTo>
                      <a:pt x="5594" y="38427"/>
                      <a:pt x="3648" y="35995"/>
                      <a:pt x="2189" y="33076"/>
                    </a:cubicBezTo>
                    <a:cubicBezTo>
                      <a:pt x="730" y="30158"/>
                      <a:pt x="0" y="26510"/>
                      <a:pt x="0" y="22132"/>
                    </a:cubicBezTo>
                    <a:cubicBezTo>
                      <a:pt x="0" y="17511"/>
                      <a:pt x="973" y="13620"/>
                      <a:pt x="2675" y="10215"/>
                    </a:cubicBezTo>
                    <a:cubicBezTo>
                      <a:pt x="4378" y="7053"/>
                      <a:pt x="6810" y="4378"/>
                      <a:pt x="10215" y="2675"/>
                    </a:cubicBezTo>
                    <a:cubicBezTo>
                      <a:pt x="13376" y="973"/>
                      <a:pt x="17268" y="0"/>
                      <a:pt x="21646" y="0"/>
                    </a:cubicBezTo>
                    <a:cubicBezTo>
                      <a:pt x="24807" y="0"/>
                      <a:pt x="27969" y="486"/>
                      <a:pt x="30644" y="1702"/>
                    </a:cubicBezTo>
                    <a:cubicBezTo>
                      <a:pt x="33563" y="2919"/>
                      <a:pt x="35995" y="4621"/>
                      <a:pt x="37941" y="6810"/>
                    </a:cubicBezTo>
                    <a:cubicBezTo>
                      <a:pt x="40129" y="8999"/>
                      <a:pt x="41589" y="11917"/>
                      <a:pt x="42805" y="15322"/>
                    </a:cubicBezTo>
                    <a:cubicBezTo>
                      <a:pt x="43534" y="19457"/>
                      <a:pt x="44264" y="23591"/>
                      <a:pt x="44264" y="28212"/>
                    </a:cubicBezTo>
                    <a:close/>
                    <a:moveTo>
                      <a:pt x="21402" y="11188"/>
                    </a:moveTo>
                    <a:cubicBezTo>
                      <a:pt x="18727" y="11188"/>
                      <a:pt x="16781" y="12160"/>
                      <a:pt x="15079" y="13863"/>
                    </a:cubicBezTo>
                    <a:cubicBezTo>
                      <a:pt x="13376" y="15565"/>
                      <a:pt x="12647" y="18484"/>
                      <a:pt x="12647" y="22375"/>
                    </a:cubicBezTo>
                    <a:cubicBezTo>
                      <a:pt x="12647" y="25537"/>
                      <a:pt x="13376" y="27969"/>
                      <a:pt x="14836" y="29671"/>
                    </a:cubicBezTo>
                    <a:cubicBezTo>
                      <a:pt x="16295" y="31374"/>
                      <a:pt x="18484" y="32347"/>
                      <a:pt x="21402" y="32347"/>
                    </a:cubicBezTo>
                    <a:cubicBezTo>
                      <a:pt x="23348" y="32347"/>
                      <a:pt x="25051" y="31860"/>
                      <a:pt x="26510" y="31131"/>
                    </a:cubicBezTo>
                    <a:cubicBezTo>
                      <a:pt x="27969" y="30158"/>
                      <a:pt x="29185" y="29185"/>
                      <a:pt x="29915" y="27726"/>
                    </a:cubicBezTo>
                    <a:cubicBezTo>
                      <a:pt x="30644" y="26267"/>
                      <a:pt x="31131" y="25051"/>
                      <a:pt x="31131" y="23591"/>
                    </a:cubicBezTo>
                    <a:cubicBezTo>
                      <a:pt x="31131" y="22132"/>
                      <a:pt x="30888" y="20673"/>
                      <a:pt x="30401" y="19213"/>
                    </a:cubicBezTo>
                    <a:cubicBezTo>
                      <a:pt x="29915" y="17754"/>
                      <a:pt x="29428" y="16538"/>
                      <a:pt x="28699" y="15322"/>
                    </a:cubicBezTo>
                    <a:cubicBezTo>
                      <a:pt x="27969" y="14106"/>
                      <a:pt x="26996" y="13133"/>
                      <a:pt x="25780" y="12404"/>
                    </a:cubicBezTo>
                    <a:cubicBezTo>
                      <a:pt x="24321" y="11674"/>
                      <a:pt x="23105" y="11188"/>
                      <a:pt x="21402" y="11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E6FF1AF9-18AA-19F2-45DD-6205C9DCD842}"/>
                  </a:ext>
                </a:extLst>
              </p:cNvPr>
              <p:cNvSpPr/>
              <p:nvPr/>
            </p:nvSpPr>
            <p:spPr>
              <a:xfrm>
                <a:off x="12645592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6781 w 44507"/>
                  <a:gd name="connsiteY21" fmla="*/ 52047 h 64207"/>
                  <a:gd name="connsiteX22" fmla="*/ 16781 w 44507"/>
                  <a:gd name="connsiteY22" fmla="*/ 52776 h 64207"/>
                  <a:gd name="connsiteX23" fmla="*/ 44264 w 44507"/>
                  <a:gd name="connsiteY23" fmla="*/ 52776 h 64207"/>
                  <a:gd name="connsiteX24" fmla="*/ 44264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6781" y="52047"/>
                    </a:lnTo>
                    <a:lnTo>
                      <a:pt x="16781" y="52776"/>
                    </a:lnTo>
                    <a:lnTo>
                      <a:pt x="44264" y="52776"/>
                    </a:lnTo>
                    <a:lnTo>
                      <a:pt x="44264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ihandform: Form 26">
                <a:extLst>
                  <a:ext uri="{FF2B5EF4-FFF2-40B4-BE49-F238E27FC236}">
                    <a16:creationId xmlns:a16="http://schemas.microsoft.com/office/drawing/2014/main" id="{4F987EA5-5BE4-9548-521E-8981943199DB}"/>
                  </a:ext>
                </a:extLst>
              </p:cNvPr>
              <p:cNvSpPr/>
              <p:nvPr/>
            </p:nvSpPr>
            <p:spPr>
              <a:xfrm>
                <a:off x="12724148" y="4636797"/>
                <a:ext cx="42075" cy="63720"/>
              </a:xfrm>
              <a:custGeom>
                <a:avLst/>
                <a:gdLst>
                  <a:gd name="connsiteX0" fmla="*/ 22132 w 42075"/>
                  <a:gd name="connsiteY0" fmla="*/ 22618 h 63720"/>
                  <a:gd name="connsiteX1" fmla="*/ 32347 w 42075"/>
                  <a:gd name="connsiteY1" fmla="*/ 24807 h 63720"/>
                  <a:gd name="connsiteX2" fmla="*/ 39400 w 42075"/>
                  <a:gd name="connsiteY2" fmla="*/ 31374 h 63720"/>
                  <a:gd name="connsiteX3" fmla="*/ 42075 w 42075"/>
                  <a:gd name="connsiteY3" fmla="*/ 41832 h 63720"/>
                  <a:gd name="connsiteX4" fmla="*/ 39157 w 42075"/>
                  <a:gd name="connsiteY4" fmla="*/ 53506 h 63720"/>
                  <a:gd name="connsiteX5" fmla="*/ 30644 w 42075"/>
                  <a:gd name="connsiteY5" fmla="*/ 61045 h 63720"/>
                  <a:gd name="connsiteX6" fmla="*/ 16781 w 42075"/>
                  <a:gd name="connsiteY6" fmla="*/ 63721 h 63720"/>
                  <a:gd name="connsiteX7" fmla="*/ 7539 w 42075"/>
                  <a:gd name="connsiteY7" fmla="*/ 62748 h 63720"/>
                  <a:gd name="connsiteX8" fmla="*/ 0 w 42075"/>
                  <a:gd name="connsiteY8" fmla="*/ 60073 h 63720"/>
                  <a:gd name="connsiteX9" fmla="*/ 0 w 42075"/>
                  <a:gd name="connsiteY9" fmla="*/ 48642 h 63720"/>
                  <a:gd name="connsiteX10" fmla="*/ 7783 w 42075"/>
                  <a:gd name="connsiteY10" fmla="*/ 51560 h 63720"/>
                  <a:gd name="connsiteX11" fmla="*/ 16538 w 42075"/>
                  <a:gd name="connsiteY11" fmla="*/ 52776 h 63720"/>
                  <a:gd name="connsiteX12" fmla="*/ 23105 w 42075"/>
                  <a:gd name="connsiteY12" fmla="*/ 51803 h 63720"/>
                  <a:gd name="connsiteX13" fmla="*/ 27239 w 42075"/>
                  <a:gd name="connsiteY13" fmla="*/ 48642 h 63720"/>
                  <a:gd name="connsiteX14" fmla="*/ 28699 w 42075"/>
                  <a:gd name="connsiteY14" fmla="*/ 43048 h 63720"/>
                  <a:gd name="connsiteX15" fmla="*/ 25537 w 42075"/>
                  <a:gd name="connsiteY15" fmla="*/ 35995 h 63720"/>
                  <a:gd name="connsiteX16" fmla="*/ 16052 w 42075"/>
                  <a:gd name="connsiteY16" fmla="*/ 33563 h 63720"/>
                  <a:gd name="connsiteX17" fmla="*/ 10944 w 42075"/>
                  <a:gd name="connsiteY17" fmla="*/ 34049 h 63720"/>
                  <a:gd name="connsiteX18" fmla="*/ 6567 w 42075"/>
                  <a:gd name="connsiteY18" fmla="*/ 35022 h 63720"/>
                  <a:gd name="connsiteX19" fmla="*/ 1216 w 42075"/>
                  <a:gd name="connsiteY19" fmla="*/ 32104 h 63720"/>
                  <a:gd name="connsiteX20" fmla="*/ 3648 w 42075"/>
                  <a:gd name="connsiteY20" fmla="*/ 0 h 63720"/>
                  <a:gd name="connsiteX21" fmla="*/ 37941 w 42075"/>
                  <a:gd name="connsiteY21" fmla="*/ 0 h 63720"/>
                  <a:gd name="connsiteX22" fmla="*/ 37941 w 42075"/>
                  <a:gd name="connsiteY22" fmla="*/ 11431 h 63720"/>
                  <a:gd name="connsiteX23" fmla="*/ 15322 w 42075"/>
                  <a:gd name="connsiteY23" fmla="*/ 11431 h 63720"/>
                  <a:gd name="connsiteX24" fmla="*/ 14106 w 42075"/>
                  <a:gd name="connsiteY24" fmla="*/ 23834 h 63720"/>
                  <a:gd name="connsiteX25" fmla="*/ 17268 w 42075"/>
                  <a:gd name="connsiteY25" fmla="*/ 23348 h 63720"/>
                  <a:gd name="connsiteX26" fmla="*/ 22132 w 42075"/>
                  <a:gd name="connsiteY26" fmla="*/ 22618 h 6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075" h="63720">
                    <a:moveTo>
                      <a:pt x="22132" y="22618"/>
                    </a:moveTo>
                    <a:cubicBezTo>
                      <a:pt x="26023" y="22618"/>
                      <a:pt x="29428" y="23348"/>
                      <a:pt x="32347" y="24807"/>
                    </a:cubicBezTo>
                    <a:cubicBezTo>
                      <a:pt x="35265" y="26267"/>
                      <a:pt x="37697" y="28455"/>
                      <a:pt x="39400" y="31374"/>
                    </a:cubicBezTo>
                    <a:cubicBezTo>
                      <a:pt x="41102" y="34292"/>
                      <a:pt x="42075" y="37697"/>
                      <a:pt x="42075" y="41832"/>
                    </a:cubicBezTo>
                    <a:cubicBezTo>
                      <a:pt x="42075" y="46453"/>
                      <a:pt x="41102" y="50344"/>
                      <a:pt x="39157" y="53506"/>
                    </a:cubicBezTo>
                    <a:cubicBezTo>
                      <a:pt x="37211" y="56911"/>
                      <a:pt x="34536" y="59343"/>
                      <a:pt x="30644" y="61045"/>
                    </a:cubicBezTo>
                    <a:cubicBezTo>
                      <a:pt x="26753" y="62748"/>
                      <a:pt x="22375" y="63721"/>
                      <a:pt x="16781" y="63721"/>
                    </a:cubicBezTo>
                    <a:cubicBezTo>
                      <a:pt x="13376" y="63721"/>
                      <a:pt x="10458" y="63477"/>
                      <a:pt x="7539" y="62748"/>
                    </a:cubicBezTo>
                    <a:cubicBezTo>
                      <a:pt x="4621" y="62261"/>
                      <a:pt x="2189" y="61289"/>
                      <a:pt x="0" y="60073"/>
                    </a:cubicBezTo>
                    <a:lnTo>
                      <a:pt x="0" y="48642"/>
                    </a:lnTo>
                    <a:cubicBezTo>
                      <a:pt x="2189" y="49858"/>
                      <a:pt x="4864" y="50831"/>
                      <a:pt x="7783" y="51560"/>
                    </a:cubicBezTo>
                    <a:cubicBezTo>
                      <a:pt x="10701" y="52290"/>
                      <a:pt x="13620" y="52776"/>
                      <a:pt x="16538" y="52776"/>
                    </a:cubicBezTo>
                    <a:cubicBezTo>
                      <a:pt x="19213" y="52776"/>
                      <a:pt x="21402" y="52533"/>
                      <a:pt x="23105" y="51803"/>
                    </a:cubicBezTo>
                    <a:cubicBezTo>
                      <a:pt x="24807" y="51074"/>
                      <a:pt x="26267" y="50101"/>
                      <a:pt x="27239" y="48642"/>
                    </a:cubicBezTo>
                    <a:cubicBezTo>
                      <a:pt x="28212" y="47182"/>
                      <a:pt x="28699" y="45237"/>
                      <a:pt x="28699" y="43048"/>
                    </a:cubicBezTo>
                    <a:cubicBezTo>
                      <a:pt x="28699" y="39886"/>
                      <a:pt x="27726" y="37454"/>
                      <a:pt x="25537" y="35995"/>
                    </a:cubicBezTo>
                    <a:cubicBezTo>
                      <a:pt x="23348" y="34536"/>
                      <a:pt x="20186" y="33563"/>
                      <a:pt x="16052" y="33563"/>
                    </a:cubicBezTo>
                    <a:cubicBezTo>
                      <a:pt x="14349" y="33563"/>
                      <a:pt x="12647" y="33806"/>
                      <a:pt x="10944" y="34049"/>
                    </a:cubicBezTo>
                    <a:cubicBezTo>
                      <a:pt x="9242" y="34292"/>
                      <a:pt x="7783" y="34779"/>
                      <a:pt x="6567" y="35022"/>
                    </a:cubicBezTo>
                    <a:lnTo>
                      <a:pt x="1216" y="32104"/>
                    </a:lnTo>
                    <a:lnTo>
                      <a:pt x="3648" y="0"/>
                    </a:lnTo>
                    <a:lnTo>
                      <a:pt x="37941" y="0"/>
                    </a:lnTo>
                    <a:lnTo>
                      <a:pt x="37941" y="11431"/>
                    </a:lnTo>
                    <a:lnTo>
                      <a:pt x="15322" y="11431"/>
                    </a:lnTo>
                    <a:lnTo>
                      <a:pt x="14106" y="23834"/>
                    </a:lnTo>
                    <a:cubicBezTo>
                      <a:pt x="15079" y="23591"/>
                      <a:pt x="16295" y="23348"/>
                      <a:pt x="17268" y="23348"/>
                    </a:cubicBezTo>
                    <a:cubicBezTo>
                      <a:pt x="18484" y="22618"/>
                      <a:pt x="19943" y="22618"/>
                      <a:pt x="22132" y="22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0743F6DA-D2BE-861E-AFD2-07E4C5873D63}"/>
                  </a:ext>
                </a:extLst>
              </p:cNvPr>
              <p:cNvSpPr/>
              <p:nvPr/>
            </p:nvSpPr>
            <p:spPr>
              <a:xfrm>
                <a:off x="12823621" y="4670846"/>
                <a:ext cx="37210" cy="9971"/>
              </a:xfrm>
              <a:custGeom>
                <a:avLst/>
                <a:gdLst>
                  <a:gd name="connsiteX0" fmla="*/ 0 w 37210"/>
                  <a:gd name="connsiteY0" fmla="*/ 9972 h 9971"/>
                  <a:gd name="connsiteX1" fmla="*/ 0 w 37210"/>
                  <a:gd name="connsiteY1" fmla="*/ 0 h 9971"/>
                  <a:gd name="connsiteX2" fmla="*/ 37211 w 37210"/>
                  <a:gd name="connsiteY2" fmla="*/ 0 h 9971"/>
                  <a:gd name="connsiteX3" fmla="*/ 37211 w 37210"/>
                  <a:gd name="connsiteY3" fmla="*/ 9972 h 9971"/>
                  <a:gd name="connsiteX4" fmla="*/ 0 w 37210"/>
                  <a:gd name="connsiteY4" fmla="*/ 9972 h 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0" h="9971">
                    <a:moveTo>
                      <a:pt x="0" y="9972"/>
                    </a:moveTo>
                    <a:lnTo>
                      <a:pt x="0" y="0"/>
                    </a:lnTo>
                    <a:lnTo>
                      <a:pt x="37211" y="0"/>
                    </a:lnTo>
                    <a:lnTo>
                      <a:pt x="37211" y="9972"/>
                    </a:lnTo>
                    <a:lnTo>
                      <a:pt x="0" y="9972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9289F850-3E32-F21A-0683-D243B82C9523}"/>
                  </a:ext>
                </a:extLst>
              </p:cNvPr>
              <p:cNvSpPr/>
              <p:nvPr/>
            </p:nvSpPr>
            <p:spPr>
              <a:xfrm>
                <a:off x="12917256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7025 w 44507"/>
                  <a:gd name="connsiteY21" fmla="*/ 52290 h 64207"/>
                  <a:gd name="connsiteX22" fmla="*/ 17025 w 44507"/>
                  <a:gd name="connsiteY22" fmla="*/ 53019 h 64207"/>
                  <a:gd name="connsiteX23" fmla="*/ 44507 w 44507"/>
                  <a:gd name="connsiteY23" fmla="*/ 53019 h 64207"/>
                  <a:gd name="connsiteX24" fmla="*/ 44507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7025" y="52290"/>
                    </a:lnTo>
                    <a:lnTo>
                      <a:pt x="17025" y="53019"/>
                    </a:lnTo>
                    <a:lnTo>
                      <a:pt x="44507" y="53019"/>
                    </a:lnTo>
                    <a:lnTo>
                      <a:pt x="44507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8F517633-B086-9BA6-BB19-665776D9CF11}"/>
                  </a:ext>
                </a:extLst>
              </p:cNvPr>
              <p:cNvSpPr/>
              <p:nvPr/>
            </p:nvSpPr>
            <p:spPr>
              <a:xfrm>
                <a:off x="12994353" y="4635338"/>
                <a:ext cx="44263" cy="65179"/>
              </a:xfrm>
              <a:custGeom>
                <a:avLst/>
                <a:gdLst>
                  <a:gd name="connsiteX0" fmla="*/ 44264 w 44263"/>
                  <a:gd name="connsiteY0" fmla="*/ 32833 h 65179"/>
                  <a:gd name="connsiteX1" fmla="*/ 43048 w 44263"/>
                  <a:gd name="connsiteY1" fmla="*/ 46453 h 65179"/>
                  <a:gd name="connsiteX2" fmla="*/ 39157 w 44263"/>
                  <a:gd name="connsiteY2" fmla="*/ 56668 h 65179"/>
                  <a:gd name="connsiteX3" fmla="*/ 32347 w 44263"/>
                  <a:gd name="connsiteY3" fmla="*/ 62991 h 65179"/>
                  <a:gd name="connsiteX4" fmla="*/ 22132 w 44263"/>
                  <a:gd name="connsiteY4" fmla="*/ 65180 h 65179"/>
                  <a:gd name="connsiteX5" fmla="*/ 9728 w 44263"/>
                  <a:gd name="connsiteY5" fmla="*/ 61289 h 65179"/>
                  <a:gd name="connsiteX6" fmla="*/ 2432 w 44263"/>
                  <a:gd name="connsiteY6" fmla="*/ 50101 h 65179"/>
                  <a:gd name="connsiteX7" fmla="*/ 0 w 44263"/>
                  <a:gd name="connsiteY7" fmla="*/ 32590 h 65179"/>
                  <a:gd name="connsiteX8" fmla="*/ 2189 w 44263"/>
                  <a:gd name="connsiteY8" fmla="*/ 15079 h 65179"/>
                  <a:gd name="connsiteX9" fmla="*/ 9242 w 44263"/>
                  <a:gd name="connsiteY9" fmla="*/ 3891 h 65179"/>
                  <a:gd name="connsiteX10" fmla="*/ 22132 w 44263"/>
                  <a:gd name="connsiteY10" fmla="*/ 0 h 65179"/>
                  <a:gd name="connsiteX11" fmla="*/ 34536 w 44263"/>
                  <a:gd name="connsiteY11" fmla="*/ 3891 h 65179"/>
                  <a:gd name="connsiteX12" fmla="*/ 41832 w 44263"/>
                  <a:gd name="connsiteY12" fmla="*/ 15079 h 65179"/>
                  <a:gd name="connsiteX13" fmla="*/ 44264 w 44263"/>
                  <a:gd name="connsiteY13" fmla="*/ 32833 h 65179"/>
                  <a:gd name="connsiteX14" fmla="*/ 13620 w 44263"/>
                  <a:gd name="connsiteY14" fmla="*/ 32833 h 65179"/>
                  <a:gd name="connsiteX15" fmla="*/ 14349 w 44263"/>
                  <a:gd name="connsiteY15" fmla="*/ 44750 h 65179"/>
                  <a:gd name="connsiteX16" fmla="*/ 17025 w 44263"/>
                  <a:gd name="connsiteY16" fmla="*/ 52047 h 65179"/>
                  <a:gd name="connsiteX17" fmla="*/ 22375 w 44263"/>
                  <a:gd name="connsiteY17" fmla="*/ 54479 h 65179"/>
                  <a:gd name="connsiteX18" fmla="*/ 27726 w 44263"/>
                  <a:gd name="connsiteY18" fmla="*/ 52047 h 65179"/>
                  <a:gd name="connsiteX19" fmla="*/ 30401 w 44263"/>
                  <a:gd name="connsiteY19" fmla="*/ 44750 h 65179"/>
                  <a:gd name="connsiteX20" fmla="*/ 31131 w 44263"/>
                  <a:gd name="connsiteY20" fmla="*/ 32590 h 65179"/>
                  <a:gd name="connsiteX21" fmla="*/ 30401 w 44263"/>
                  <a:gd name="connsiteY21" fmla="*/ 20430 h 65179"/>
                  <a:gd name="connsiteX22" fmla="*/ 27726 w 44263"/>
                  <a:gd name="connsiteY22" fmla="*/ 13133 h 65179"/>
                  <a:gd name="connsiteX23" fmla="*/ 22375 w 44263"/>
                  <a:gd name="connsiteY23" fmla="*/ 10701 h 65179"/>
                  <a:gd name="connsiteX24" fmla="*/ 17025 w 44263"/>
                  <a:gd name="connsiteY24" fmla="*/ 13133 h 65179"/>
                  <a:gd name="connsiteX25" fmla="*/ 14349 w 44263"/>
                  <a:gd name="connsiteY25" fmla="*/ 20430 h 65179"/>
                  <a:gd name="connsiteX26" fmla="*/ 13620 w 44263"/>
                  <a:gd name="connsiteY26" fmla="*/ 32833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63" h="65179">
                    <a:moveTo>
                      <a:pt x="44264" y="32833"/>
                    </a:moveTo>
                    <a:cubicBezTo>
                      <a:pt x="44264" y="37941"/>
                      <a:pt x="43778" y="42318"/>
                      <a:pt x="43048" y="46453"/>
                    </a:cubicBezTo>
                    <a:cubicBezTo>
                      <a:pt x="42318" y="50587"/>
                      <a:pt x="41102" y="53749"/>
                      <a:pt x="39157" y="56668"/>
                    </a:cubicBezTo>
                    <a:cubicBezTo>
                      <a:pt x="37454" y="59586"/>
                      <a:pt x="35265" y="61532"/>
                      <a:pt x="32347" y="62991"/>
                    </a:cubicBezTo>
                    <a:cubicBezTo>
                      <a:pt x="29428" y="64450"/>
                      <a:pt x="26023" y="65180"/>
                      <a:pt x="22132" y="65180"/>
                    </a:cubicBezTo>
                    <a:cubicBezTo>
                      <a:pt x="17025" y="65180"/>
                      <a:pt x="12890" y="63964"/>
                      <a:pt x="9728" y="61289"/>
                    </a:cubicBezTo>
                    <a:cubicBezTo>
                      <a:pt x="6567" y="58613"/>
                      <a:pt x="4135" y="54965"/>
                      <a:pt x="2432" y="50101"/>
                    </a:cubicBezTo>
                    <a:cubicBezTo>
                      <a:pt x="973" y="45237"/>
                      <a:pt x="0" y="39400"/>
                      <a:pt x="0" y="32590"/>
                    </a:cubicBezTo>
                    <a:cubicBezTo>
                      <a:pt x="0" y="25780"/>
                      <a:pt x="730" y="19943"/>
                      <a:pt x="2189" y="15079"/>
                    </a:cubicBezTo>
                    <a:cubicBezTo>
                      <a:pt x="3648" y="10215"/>
                      <a:pt x="5837" y="6567"/>
                      <a:pt x="9242" y="3891"/>
                    </a:cubicBezTo>
                    <a:cubicBezTo>
                      <a:pt x="12404" y="1216"/>
                      <a:pt x="16781" y="0"/>
                      <a:pt x="22132" y="0"/>
                    </a:cubicBezTo>
                    <a:cubicBezTo>
                      <a:pt x="27239" y="0"/>
                      <a:pt x="31374" y="1216"/>
                      <a:pt x="34536" y="3891"/>
                    </a:cubicBezTo>
                    <a:cubicBezTo>
                      <a:pt x="37697" y="6567"/>
                      <a:pt x="40129" y="10215"/>
                      <a:pt x="41832" y="15079"/>
                    </a:cubicBezTo>
                    <a:cubicBezTo>
                      <a:pt x="43534" y="20186"/>
                      <a:pt x="44264" y="26023"/>
                      <a:pt x="44264" y="32833"/>
                    </a:cubicBezTo>
                    <a:close/>
                    <a:moveTo>
                      <a:pt x="13620" y="32833"/>
                    </a:moveTo>
                    <a:cubicBezTo>
                      <a:pt x="13620" y="37697"/>
                      <a:pt x="13863" y="41589"/>
                      <a:pt x="14349" y="44750"/>
                    </a:cubicBezTo>
                    <a:cubicBezTo>
                      <a:pt x="14836" y="47912"/>
                      <a:pt x="15809" y="50344"/>
                      <a:pt x="17025" y="52047"/>
                    </a:cubicBezTo>
                    <a:cubicBezTo>
                      <a:pt x="18241" y="53749"/>
                      <a:pt x="19943" y="54479"/>
                      <a:pt x="22375" y="54479"/>
                    </a:cubicBezTo>
                    <a:cubicBezTo>
                      <a:pt x="24564" y="54479"/>
                      <a:pt x="26267" y="53749"/>
                      <a:pt x="27726" y="52047"/>
                    </a:cubicBezTo>
                    <a:cubicBezTo>
                      <a:pt x="28942" y="50344"/>
                      <a:pt x="29915" y="48155"/>
                      <a:pt x="30401" y="44750"/>
                    </a:cubicBezTo>
                    <a:cubicBezTo>
                      <a:pt x="30887" y="41589"/>
                      <a:pt x="31131" y="37454"/>
                      <a:pt x="31131" y="32590"/>
                    </a:cubicBezTo>
                    <a:cubicBezTo>
                      <a:pt x="31131" y="27726"/>
                      <a:pt x="30887" y="23834"/>
                      <a:pt x="30401" y="20430"/>
                    </a:cubicBezTo>
                    <a:cubicBezTo>
                      <a:pt x="29915" y="17268"/>
                      <a:pt x="28942" y="14836"/>
                      <a:pt x="27726" y="13133"/>
                    </a:cubicBezTo>
                    <a:cubicBezTo>
                      <a:pt x="26510" y="11431"/>
                      <a:pt x="24807" y="10701"/>
                      <a:pt x="22375" y="10701"/>
                    </a:cubicBezTo>
                    <a:cubicBezTo>
                      <a:pt x="20186" y="10701"/>
                      <a:pt x="18484" y="11431"/>
                      <a:pt x="17025" y="13133"/>
                    </a:cubicBezTo>
                    <a:cubicBezTo>
                      <a:pt x="15809" y="14836"/>
                      <a:pt x="14836" y="17268"/>
                      <a:pt x="14349" y="20430"/>
                    </a:cubicBezTo>
                    <a:cubicBezTo>
                      <a:pt x="13863" y="23834"/>
                      <a:pt x="13620" y="27969"/>
                      <a:pt x="13620" y="328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9AD28679-57A1-B3DA-EEDA-3B76C4DB4DC6}"/>
                  </a:ext>
                </a:extLst>
              </p:cNvPr>
              <p:cNvSpPr/>
              <p:nvPr/>
            </p:nvSpPr>
            <p:spPr>
              <a:xfrm>
                <a:off x="13071937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6781 w 44507"/>
                  <a:gd name="connsiteY21" fmla="*/ 52047 h 64207"/>
                  <a:gd name="connsiteX22" fmla="*/ 16781 w 44507"/>
                  <a:gd name="connsiteY22" fmla="*/ 52776 h 64207"/>
                  <a:gd name="connsiteX23" fmla="*/ 44264 w 44507"/>
                  <a:gd name="connsiteY23" fmla="*/ 52776 h 64207"/>
                  <a:gd name="connsiteX24" fmla="*/ 44264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6781" y="52047"/>
                    </a:lnTo>
                    <a:lnTo>
                      <a:pt x="16781" y="52776"/>
                    </a:lnTo>
                    <a:lnTo>
                      <a:pt x="44264" y="52776"/>
                    </a:lnTo>
                    <a:lnTo>
                      <a:pt x="44264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F224EFAB-653B-79F1-8FE6-3640B5D00536}"/>
                  </a:ext>
                </a:extLst>
              </p:cNvPr>
              <p:cNvSpPr/>
              <p:nvPr/>
            </p:nvSpPr>
            <p:spPr>
              <a:xfrm>
                <a:off x="13150493" y="4636797"/>
                <a:ext cx="42075" cy="63720"/>
              </a:xfrm>
              <a:custGeom>
                <a:avLst/>
                <a:gdLst>
                  <a:gd name="connsiteX0" fmla="*/ 22132 w 42075"/>
                  <a:gd name="connsiteY0" fmla="*/ 22618 h 63720"/>
                  <a:gd name="connsiteX1" fmla="*/ 32347 w 42075"/>
                  <a:gd name="connsiteY1" fmla="*/ 24807 h 63720"/>
                  <a:gd name="connsiteX2" fmla="*/ 39400 w 42075"/>
                  <a:gd name="connsiteY2" fmla="*/ 31374 h 63720"/>
                  <a:gd name="connsiteX3" fmla="*/ 42075 w 42075"/>
                  <a:gd name="connsiteY3" fmla="*/ 41832 h 63720"/>
                  <a:gd name="connsiteX4" fmla="*/ 39157 w 42075"/>
                  <a:gd name="connsiteY4" fmla="*/ 53506 h 63720"/>
                  <a:gd name="connsiteX5" fmla="*/ 30644 w 42075"/>
                  <a:gd name="connsiteY5" fmla="*/ 61045 h 63720"/>
                  <a:gd name="connsiteX6" fmla="*/ 16781 w 42075"/>
                  <a:gd name="connsiteY6" fmla="*/ 63721 h 63720"/>
                  <a:gd name="connsiteX7" fmla="*/ 7539 w 42075"/>
                  <a:gd name="connsiteY7" fmla="*/ 62748 h 63720"/>
                  <a:gd name="connsiteX8" fmla="*/ 0 w 42075"/>
                  <a:gd name="connsiteY8" fmla="*/ 60073 h 63720"/>
                  <a:gd name="connsiteX9" fmla="*/ 0 w 42075"/>
                  <a:gd name="connsiteY9" fmla="*/ 48642 h 63720"/>
                  <a:gd name="connsiteX10" fmla="*/ 7783 w 42075"/>
                  <a:gd name="connsiteY10" fmla="*/ 51560 h 63720"/>
                  <a:gd name="connsiteX11" fmla="*/ 16538 w 42075"/>
                  <a:gd name="connsiteY11" fmla="*/ 52776 h 63720"/>
                  <a:gd name="connsiteX12" fmla="*/ 23105 w 42075"/>
                  <a:gd name="connsiteY12" fmla="*/ 51803 h 63720"/>
                  <a:gd name="connsiteX13" fmla="*/ 27239 w 42075"/>
                  <a:gd name="connsiteY13" fmla="*/ 48642 h 63720"/>
                  <a:gd name="connsiteX14" fmla="*/ 28699 w 42075"/>
                  <a:gd name="connsiteY14" fmla="*/ 43048 h 63720"/>
                  <a:gd name="connsiteX15" fmla="*/ 25537 w 42075"/>
                  <a:gd name="connsiteY15" fmla="*/ 35995 h 63720"/>
                  <a:gd name="connsiteX16" fmla="*/ 16052 w 42075"/>
                  <a:gd name="connsiteY16" fmla="*/ 33563 h 63720"/>
                  <a:gd name="connsiteX17" fmla="*/ 10944 w 42075"/>
                  <a:gd name="connsiteY17" fmla="*/ 34049 h 63720"/>
                  <a:gd name="connsiteX18" fmla="*/ 6567 w 42075"/>
                  <a:gd name="connsiteY18" fmla="*/ 35022 h 63720"/>
                  <a:gd name="connsiteX19" fmla="*/ 1216 w 42075"/>
                  <a:gd name="connsiteY19" fmla="*/ 32104 h 63720"/>
                  <a:gd name="connsiteX20" fmla="*/ 3648 w 42075"/>
                  <a:gd name="connsiteY20" fmla="*/ 0 h 63720"/>
                  <a:gd name="connsiteX21" fmla="*/ 37941 w 42075"/>
                  <a:gd name="connsiteY21" fmla="*/ 0 h 63720"/>
                  <a:gd name="connsiteX22" fmla="*/ 37941 w 42075"/>
                  <a:gd name="connsiteY22" fmla="*/ 11431 h 63720"/>
                  <a:gd name="connsiteX23" fmla="*/ 15322 w 42075"/>
                  <a:gd name="connsiteY23" fmla="*/ 11431 h 63720"/>
                  <a:gd name="connsiteX24" fmla="*/ 14106 w 42075"/>
                  <a:gd name="connsiteY24" fmla="*/ 23834 h 63720"/>
                  <a:gd name="connsiteX25" fmla="*/ 17268 w 42075"/>
                  <a:gd name="connsiteY25" fmla="*/ 23348 h 63720"/>
                  <a:gd name="connsiteX26" fmla="*/ 22132 w 42075"/>
                  <a:gd name="connsiteY26" fmla="*/ 22618 h 6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075" h="63720">
                    <a:moveTo>
                      <a:pt x="22132" y="22618"/>
                    </a:moveTo>
                    <a:cubicBezTo>
                      <a:pt x="26023" y="22618"/>
                      <a:pt x="29428" y="23348"/>
                      <a:pt x="32347" y="24807"/>
                    </a:cubicBezTo>
                    <a:cubicBezTo>
                      <a:pt x="35265" y="26267"/>
                      <a:pt x="37697" y="28455"/>
                      <a:pt x="39400" y="31374"/>
                    </a:cubicBezTo>
                    <a:cubicBezTo>
                      <a:pt x="41102" y="34292"/>
                      <a:pt x="42075" y="37697"/>
                      <a:pt x="42075" y="41832"/>
                    </a:cubicBezTo>
                    <a:cubicBezTo>
                      <a:pt x="42075" y="46453"/>
                      <a:pt x="41102" y="50344"/>
                      <a:pt x="39157" y="53506"/>
                    </a:cubicBezTo>
                    <a:cubicBezTo>
                      <a:pt x="37211" y="56911"/>
                      <a:pt x="34536" y="59343"/>
                      <a:pt x="30644" y="61045"/>
                    </a:cubicBezTo>
                    <a:cubicBezTo>
                      <a:pt x="26753" y="62748"/>
                      <a:pt x="22375" y="63721"/>
                      <a:pt x="16781" y="63721"/>
                    </a:cubicBezTo>
                    <a:cubicBezTo>
                      <a:pt x="13376" y="63721"/>
                      <a:pt x="10458" y="63477"/>
                      <a:pt x="7539" y="62748"/>
                    </a:cubicBezTo>
                    <a:cubicBezTo>
                      <a:pt x="4621" y="62261"/>
                      <a:pt x="2189" y="61289"/>
                      <a:pt x="0" y="60073"/>
                    </a:cubicBezTo>
                    <a:lnTo>
                      <a:pt x="0" y="48642"/>
                    </a:lnTo>
                    <a:cubicBezTo>
                      <a:pt x="2189" y="49858"/>
                      <a:pt x="4864" y="50831"/>
                      <a:pt x="7783" y="51560"/>
                    </a:cubicBezTo>
                    <a:cubicBezTo>
                      <a:pt x="10701" y="52290"/>
                      <a:pt x="13620" y="52776"/>
                      <a:pt x="16538" y="52776"/>
                    </a:cubicBezTo>
                    <a:cubicBezTo>
                      <a:pt x="19213" y="52776"/>
                      <a:pt x="21402" y="52533"/>
                      <a:pt x="23105" y="51803"/>
                    </a:cubicBezTo>
                    <a:cubicBezTo>
                      <a:pt x="24807" y="51074"/>
                      <a:pt x="26267" y="50101"/>
                      <a:pt x="27239" y="48642"/>
                    </a:cubicBezTo>
                    <a:cubicBezTo>
                      <a:pt x="28212" y="47182"/>
                      <a:pt x="28699" y="45237"/>
                      <a:pt x="28699" y="43048"/>
                    </a:cubicBezTo>
                    <a:cubicBezTo>
                      <a:pt x="28699" y="39886"/>
                      <a:pt x="27726" y="37454"/>
                      <a:pt x="25537" y="35995"/>
                    </a:cubicBezTo>
                    <a:cubicBezTo>
                      <a:pt x="23591" y="34292"/>
                      <a:pt x="20186" y="33563"/>
                      <a:pt x="16052" y="33563"/>
                    </a:cubicBezTo>
                    <a:cubicBezTo>
                      <a:pt x="14349" y="33563"/>
                      <a:pt x="12647" y="33806"/>
                      <a:pt x="10944" y="34049"/>
                    </a:cubicBezTo>
                    <a:cubicBezTo>
                      <a:pt x="9242" y="34292"/>
                      <a:pt x="7783" y="34779"/>
                      <a:pt x="6567" y="35022"/>
                    </a:cubicBezTo>
                    <a:lnTo>
                      <a:pt x="1216" y="32104"/>
                    </a:lnTo>
                    <a:lnTo>
                      <a:pt x="3648" y="0"/>
                    </a:lnTo>
                    <a:lnTo>
                      <a:pt x="37941" y="0"/>
                    </a:lnTo>
                    <a:lnTo>
                      <a:pt x="37941" y="11431"/>
                    </a:lnTo>
                    <a:lnTo>
                      <a:pt x="15322" y="11431"/>
                    </a:lnTo>
                    <a:lnTo>
                      <a:pt x="14106" y="23834"/>
                    </a:lnTo>
                    <a:cubicBezTo>
                      <a:pt x="15079" y="23591"/>
                      <a:pt x="16295" y="23348"/>
                      <a:pt x="17268" y="23348"/>
                    </a:cubicBezTo>
                    <a:cubicBezTo>
                      <a:pt x="18241" y="23348"/>
                      <a:pt x="19943" y="22618"/>
                      <a:pt x="22132" y="22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3C6CB955-1DFC-3BC1-C4A1-C4BE45253AFA}"/>
                  </a:ext>
                </a:extLst>
              </p:cNvPr>
              <p:cNvSpPr/>
              <p:nvPr/>
            </p:nvSpPr>
            <p:spPr>
              <a:xfrm>
                <a:off x="12495046" y="4345919"/>
                <a:ext cx="42075" cy="66639"/>
              </a:xfrm>
              <a:custGeom>
                <a:avLst/>
                <a:gdLst>
                  <a:gd name="connsiteX0" fmla="*/ 42075 w 42075"/>
                  <a:gd name="connsiteY0" fmla="*/ 47669 h 66639"/>
                  <a:gd name="connsiteX1" fmla="*/ 39157 w 42075"/>
                  <a:gd name="connsiteY1" fmla="*/ 57640 h 66639"/>
                  <a:gd name="connsiteX2" fmla="*/ 31131 w 42075"/>
                  <a:gd name="connsiteY2" fmla="*/ 64207 h 66639"/>
                  <a:gd name="connsiteX3" fmla="*/ 18241 w 42075"/>
                  <a:gd name="connsiteY3" fmla="*/ 66639 h 66639"/>
                  <a:gd name="connsiteX4" fmla="*/ 11674 w 42075"/>
                  <a:gd name="connsiteY4" fmla="*/ 66153 h 66639"/>
                  <a:gd name="connsiteX5" fmla="*/ 5594 w 42075"/>
                  <a:gd name="connsiteY5" fmla="*/ 64937 h 66639"/>
                  <a:gd name="connsiteX6" fmla="*/ 0 w 42075"/>
                  <a:gd name="connsiteY6" fmla="*/ 62748 h 66639"/>
                  <a:gd name="connsiteX7" fmla="*/ 0 w 42075"/>
                  <a:gd name="connsiteY7" fmla="*/ 49858 h 66639"/>
                  <a:gd name="connsiteX8" fmla="*/ 9485 w 42075"/>
                  <a:gd name="connsiteY8" fmla="*/ 53506 h 66639"/>
                  <a:gd name="connsiteX9" fmla="*/ 19457 w 42075"/>
                  <a:gd name="connsiteY9" fmla="*/ 55208 h 66639"/>
                  <a:gd name="connsiteX10" fmla="*/ 24807 w 42075"/>
                  <a:gd name="connsiteY10" fmla="*/ 54236 h 66639"/>
                  <a:gd name="connsiteX11" fmla="*/ 27726 w 42075"/>
                  <a:gd name="connsiteY11" fmla="*/ 51804 h 66639"/>
                  <a:gd name="connsiteX12" fmla="*/ 28699 w 42075"/>
                  <a:gd name="connsiteY12" fmla="*/ 48155 h 66639"/>
                  <a:gd name="connsiteX13" fmla="*/ 26996 w 42075"/>
                  <a:gd name="connsiteY13" fmla="*/ 44021 h 66639"/>
                  <a:gd name="connsiteX14" fmla="*/ 22375 w 42075"/>
                  <a:gd name="connsiteY14" fmla="*/ 40859 h 66639"/>
                  <a:gd name="connsiteX15" fmla="*/ 15809 w 42075"/>
                  <a:gd name="connsiteY15" fmla="*/ 37697 h 66639"/>
                  <a:gd name="connsiteX16" fmla="*/ 10944 w 42075"/>
                  <a:gd name="connsiteY16" fmla="*/ 35022 h 66639"/>
                  <a:gd name="connsiteX17" fmla="*/ 5837 w 42075"/>
                  <a:gd name="connsiteY17" fmla="*/ 31374 h 66639"/>
                  <a:gd name="connsiteX18" fmla="*/ 1946 w 42075"/>
                  <a:gd name="connsiteY18" fmla="*/ 26023 h 66639"/>
                  <a:gd name="connsiteX19" fmla="*/ 486 w 42075"/>
                  <a:gd name="connsiteY19" fmla="*/ 18484 h 66639"/>
                  <a:gd name="connsiteX20" fmla="*/ 3162 w 42075"/>
                  <a:gd name="connsiteY20" fmla="*/ 8512 h 66639"/>
                  <a:gd name="connsiteX21" fmla="*/ 10701 w 42075"/>
                  <a:gd name="connsiteY21" fmla="*/ 2189 h 66639"/>
                  <a:gd name="connsiteX22" fmla="*/ 22375 w 42075"/>
                  <a:gd name="connsiteY22" fmla="*/ 0 h 66639"/>
                  <a:gd name="connsiteX23" fmla="*/ 32104 w 42075"/>
                  <a:gd name="connsiteY23" fmla="*/ 1216 h 66639"/>
                  <a:gd name="connsiteX24" fmla="*/ 41589 w 42075"/>
                  <a:gd name="connsiteY24" fmla="*/ 4621 h 66639"/>
                  <a:gd name="connsiteX25" fmla="*/ 37211 w 42075"/>
                  <a:gd name="connsiteY25" fmla="*/ 15322 h 66639"/>
                  <a:gd name="connsiteX26" fmla="*/ 29185 w 42075"/>
                  <a:gd name="connsiteY26" fmla="*/ 12404 h 66639"/>
                  <a:gd name="connsiteX27" fmla="*/ 21889 w 42075"/>
                  <a:gd name="connsiteY27" fmla="*/ 11431 h 66639"/>
                  <a:gd name="connsiteX28" fmla="*/ 17511 w 42075"/>
                  <a:gd name="connsiteY28" fmla="*/ 12160 h 66639"/>
                  <a:gd name="connsiteX29" fmla="*/ 14836 w 42075"/>
                  <a:gd name="connsiteY29" fmla="*/ 14349 h 66639"/>
                  <a:gd name="connsiteX30" fmla="*/ 13863 w 42075"/>
                  <a:gd name="connsiteY30" fmla="*/ 17754 h 66639"/>
                  <a:gd name="connsiteX31" fmla="*/ 15322 w 42075"/>
                  <a:gd name="connsiteY31" fmla="*/ 21646 h 66639"/>
                  <a:gd name="connsiteX32" fmla="*/ 19457 w 42075"/>
                  <a:gd name="connsiteY32" fmla="*/ 24807 h 66639"/>
                  <a:gd name="connsiteX33" fmla="*/ 26267 w 42075"/>
                  <a:gd name="connsiteY33" fmla="*/ 28212 h 66639"/>
                  <a:gd name="connsiteX34" fmla="*/ 34779 w 42075"/>
                  <a:gd name="connsiteY34" fmla="*/ 33076 h 66639"/>
                  <a:gd name="connsiteX35" fmla="*/ 40129 w 42075"/>
                  <a:gd name="connsiteY35" fmla="*/ 39157 h 66639"/>
                  <a:gd name="connsiteX36" fmla="*/ 42075 w 42075"/>
                  <a:gd name="connsiteY36" fmla="*/ 47669 h 66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42075" h="66639">
                    <a:moveTo>
                      <a:pt x="42075" y="47669"/>
                    </a:moveTo>
                    <a:cubicBezTo>
                      <a:pt x="42075" y="51560"/>
                      <a:pt x="41102" y="54722"/>
                      <a:pt x="39157" y="57640"/>
                    </a:cubicBezTo>
                    <a:cubicBezTo>
                      <a:pt x="37211" y="60559"/>
                      <a:pt x="34536" y="62748"/>
                      <a:pt x="31131" y="64207"/>
                    </a:cubicBezTo>
                    <a:cubicBezTo>
                      <a:pt x="27483" y="65666"/>
                      <a:pt x="23348" y="66639"/>
                      <a:pt x="18241" y="66639"/>
                    </a:cubicBezTo>
                    <a:cubicBezTo>
                      <a:pt x="16052" y="66639"/>
                      <a:pt x="13863" y="66396"/>
                      <a:pt x="11674" y="66153"/>
                    </a:cubicBezTo>
                    <a:cubicBezTo>
                      <a:pt x="9485" y="65910"/>
                      <a:pt x="7539" y="65423"/>
                      <a:pt x="5594" y="64937"/>
                    </a:cubicBezTo>
                    <a:cubicBezTo>
                      <a:pt x="3648" y="64450"/>
                      <a:pt x="1702" y="63721"/>
                      <a:pt x="0" y="62748"/>
                    </a:cubicBezTo>
                    <a:lnTo>
                      <a:pt x="0" y="49858"/>
                    </a:lnTo>
                    <a:cubicBezTo>
                      <a:pt x="3162" y="51074"/>
                      <a:pt x="6323" y="52533"/>
                      <a:pt x="9485" y="53506"/>
                    </a:cubicBezTo>
                    <a:cubicBezTo>
                      <a:pt x="12890" y="54722"/>
                      <a:pt x="16052" y="55208"/>
                      <a:pt x="19457" y="55208"/>
                    </a:cubicBezTo>
                    <a:cubicBezTo>
                      <a:pt x="21646" y="55208"/>
                      <a:pt x="23591" y="54965"/>
                      <a:pt x="24807" y="54236"/>
                    </a:cubicBezTo>
                    <a:cubicBezTo>
                      <a:pt x="26023" y="53506"/>
                      <a:pt x="27239" y="52776"/>
                      <a:pt x="27726" y="51804"/>
                    </a:cubicBezTo>
                    <a:cubicBezTo>
                      <a:pt x="28212" y="50831"/>
                      <a:pt x="28699" y="49615"/>
                      <a:pt x="28699" y="48155"/>
                    </a:cubicBezTo>
                    <a:cubicBezTo>
                      <a:pt x="28699" y="46453"/>
                      <a:pt x="28212" y="45237"/>
                      <a:pt x="26996" y="44021"/>
                    </a:cubicBezTo>
                    <a:cubicBezTo>
                      <a:pt x="25780" y="42805"/>
                      <a:pt x="24321" y="41832"/>
                      <a:pt x="22375" y="40859"/>
                    </a:cubicBezTo>
                    <a:cubicBezTo>
                      <a:pt x="20430" y="39886"/>
                      <a:pt x="18241" y="38670"/>
                      <a:pt x="15809" y="37697"/>
                    </a:cubicBezTo>
                    <a:cubicBezTo>
                      <a:pt x="14349" y="36968"/>
                      <a:pt x="12647" y="35995"/>
                      <a:pt x="10944" y="35022"/>
                    </a:cubicBezTo>
                    <a:cubicBezTo>
                      <a:pt x="9242" y="34049"/>
                      <a:pt x="7539" y="32833"/>
                      <a:pt x="5837" y="31374"/>
                    </a:cubicBezTo>
                    <a:cubicBezTo>
                      <a:pt x="4135" y="29915"/>
                      <a:pt x="2919" y="27969"/>
                      <a:pt x="1946" y="26023"/>
                    </a:cubicBezTo>
                    <a:cubicBezTo>
                      <a:pt x="973" y="23834"/>
                      <a:pt x="486" y="21402"/>
                      <a:pt x="486" y="18484"/>
                    </a:cubicBezTo>
                    <a:cubicBezTo>
                      <a:pt x="486" y="14593"/>
                      <a:pt x="1459" y="11188"/>
                      <a:pt x="3162" y="8512"/>
                    </a:cubicBezTo>
                    <a:cubicBezTo>
                      <a:pt x="4864" y="5837"/>
                      <a:pt x="7539" y="3648"/>
                      <a:pt x="10701" y="2189"/>
                    </a:cubicBezTo>
                    <a:cubicBezTo>
                      <a:pt x="14106" y="730"/>
                      <a:pt x="17997" y="0"/>
                      <a:pt x="22375" y="0"/>
                    </a:cubicBezTo>
                    <a:cubicBezTo>
                      <a:pt x="25780" y="0"/>
                      <a:pt x="28942" y="486"/>
                      <a:pt x="32104" y="1216"/>
                    </a:cubicBezTo>
                    <a:cubicBezTo>
                      <a:pt x="35265" y="1946"/>
                      <a:pt x="38427" y="3162"/>
                      <a:pt x="41589" y="4621"/>
                    </a:cubicBezTo>
                    <a:lnTo>
                      <a:pt x="37211" y="15322"/>
                    </a:lnTo>
                    <a:cubicBezTo>
                      <a:pt x="34292" y="14106"/>
                      <a:pt x="31617" y="13133"/>
                      <a:pt x="29185" y="12404"/>
                    </a:cubicBezTo>
                    <a:cubicBezTo>
                      <a:pt x="26753" y="11674"/>
                      <a:pt x="24321" y="11431"/>
                      <a:pt x="21889" y="11431"/>
                    </a:cubicBezTo>
                    <a:cubicBezTo>
                      <a:pt x="20186" y="11431"/>
                      <a:pt x="18727" y="11674"/>
                      <a:pt x="17511" y="12160"/>
                    </a:cubicBezTo>
                    <a:cubicBezTo>
                      <a:pt x="16295" y="12647"/>
                      <a:pt x="15322" y="13376"/>
                      <a:pt x="14836" y="14349"/>
                    </a:cubicBezTo>
                    <a:cubicBezTo>
                      <a:pt x="14349" y="15322"/>
                      <a:pt x="13863" y="16538"/>
                      <a:pt x="13863" y="17754"/>
                    </a:cubicBezTo>
                    <a:cubicBezTo>
                      <a:pt x="13863" y="19213"/>
                      <a:pt x="14349" y="20673"/>
                      <a:pt x="15322" y="21646"/>
                    </a:cubicBezTo>
                    <a:cubicBezTo>
                      <a:pt x="16295" y="22618"/>
                      <a:pt x="17511" y="23834"/>
                      <a:pt x="19457" y="24807"/>
                    </a:cubicBezTo>
                    <a:cubicBezTo>
                      <a:pt x="21159" y="25780"/>
                      <a:pt x="23591" y="26996"/>
                      <a:pt x="26267" y="28212"/>
                    </a:cubicBezTo>
                    <a:cubicBezTo>
                      <a:pt x="29672" y="29671"/>
                      <a:pt x="32347" y="31374"/>
                      <a:pt x="34779" y="33076"/>
                    </a:cubicBezTo>
                    <a:cubicBezTo>
                      <a:pt x="37211" y="34779"/>
                      <a:pt x="38913" y="36725"/>
                      <a:pt x="40129" y="39157"/>
                    </a:cubicBezTo>
                    <a:cubicBezTo>
                      <a:pt x="41346" y="41589"/>
                      <a:pt x="42075" y="44264"/>
                      <a:pt x="42075" y="476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ihandform: Form 33">
                <a:extLst>
                  <a:ext uri="{FF2B5EF4-FFF2-40B4-BE49-F238E27FC236}">
                    <a16:creationId xmlns:a16="http://schemas.microsoft.com/office/drawing/2014/main" id="{5188B79F-3DD6-170D-23D2-E7FC7989F696}"/>
                  </a:ext>
                </a:extLst>
              </p:cNvPr>
              <p:cNvSpPr/>
              <p:nvPr/>
            </p:nvSpPr>
            <p:spPr>
              <a:xfrm>
                <a:off x="12552929" y="4346649"/>
                <a:ext cx="37454" cy="64936"/>
              </a:xfrm>
              <a:custGeom>
                <a:avLst/>
                <a:gdLst>
                  <a:gd name="connsiteX0" fmla="*/ 37454 w 37454"/>
                  <a:gd name="connsiteY0" fmla="*/ 64937 h 64936"/>
                  <a:gd name="connsiteX1" fmla="*/ 0 w 37454"/>
                  <a:gd name="connsiteY1" fmla="*/ 64937 h 64936"/>
                  <a:gd name="connsiteX2" fmla="*/ 0 w 37454"/>
                  <a:gd name="connsiteY2" fmla="*/ 0 h 64936"/>
                  <a:gd name="connsiteX3" fmla="*/ 37454 w 37454"/>
                  <a:gd name="connsiteY3" fmla="*/ 0 h 64936"/>
                  <a:gd name="connsiteX4" fmla="*/ 37454 w 37454"/>
                  <a:gd name="connsiteY4" fmla="*/ 11188 h 64936"/>
                  <a:gd name="connsiteX5" fmla="*/ 13863 w 37454"/>
                  <a:gd name="connsiteY5" fmla="*/ 11188 h 64936"/>
                  <a:gd name="connsiteX6" fmla="*/ 13863 w 37454"/>
                  <a:gd name="connsiteY6" fmla="*/ 25537 h 64936"/>
                  <a:gd name="connsiteX7" fmla="*/ 35995 w 37454"/>
                  <a:gd name="connsiteY7" fmla="*/ 25537 h 64936"/>
                  <a:gd name="connsiteX8" fmla="*/ 35995 w 37454"/>
                  <a:gd name="connsiteY8" fmla="*/ 36724 h 64936"/>
                  <a:gd name="connsiteX9" fmla="*/ 13863 w 37454"/>
                  <a:gd name="connsiteY9" fmla="*/ 36724 h 64936"/>
                  <a:gd name="connsiteX10" fmla="*/ 13863 w 37454"/>
                  <a:gd name="connsiteY10" fmla="*/ 53506 h 64936"/>
                  <a:gd name="connsiteX11" fmla="*/ 37454 w 37454"/>
                  <a:gd name="connsiteY11" fmla="*/ 53506 h 64936"/>
                  <a:gd name="connsiteX12" fmla="*/ 37454 w 37454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454" h="64936">
                    <a:moveTo>
                      <a:pt x="37454" y="64937"/>
                    </a:moveTo>
                    <a:lnTo>
                      <a:pt x="0" y="64937"/>
                    </a:lnTo>
                    <a:lnTo>
                      <a:pt x="0" y="0"/>
                    </a:lnTo>
                    <a:lnTo>
                      <a:pt x="37454" y="0"/>
                    </a:lnTo>
                    <a:lnTo>
                      <a:pt x="37454" y="11188"/>
                    </a:lnTo>
                    <a:lnTo>
                      <a:pt x="13863" y="11188"/>
                    </a:lnTo>
                    <a:lnTo>
                      <a:pt x="13863" y="25537"/>
                    </a:lnTo>
                    <a:lnTo>
                      <a:pt x="35995" y="25537"/>
                    </a:lnTo>
                    <a:lnTo>
                      <a:pt x="35995" y="36724"/>
                    </a:lnTo>
                    <a:lnTo>
                      <a:pt x="13863" y="36724"/>
                    </a:lnTo>
                    <a:lnTo>
                      <a:pt x="13863" y="53506"/>
                    </a:lnTo>
                    <a:lnTo>
                      <a:pt x="37454" y="53506"/>
                    </a:lnTo>
                    <a:lnTo>
                      <a:pt x="3745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7AE223CD-169A-2EEC-8345-1BF2265140A1}"/>
                  </a:ext>
                </a:extLst>
              </p:cNvPr>
              <p:cNvSpPr/>
              <p:nvPr/>
            </p:nvSpPr>
            <p:spPr>
              <a:xfrm>
                <a:off x="12604976" y="4345433"/>
                <a:ext cx="49371" cy="66882"/>
              </a:xfrm>
              <a:custGeom>
                <a:avLst/>
                <a:gdLst>
                  <a:gd name="connsiteX0" fmla="*/ 30644 w 49371"/>
                  <a:gd name="connsiteY0" fmla="*/ 11917 h 66882"/>
                  <a:gd name="connsiteX1" fmla="*/ 23591 w 49371"/>
                  <a:gd name="connsiteY1" fmla="*/ 13376 h 66882"/>
                  <a:gd name="connsiteX2" fmla="*/ 18484 w 49371"/>
                  <a:gd name="connsiteY2" fmla="*/ 17754 h 66882"/>
                  <a:gd name="connsiteX3" fmla="*/ 15322 w 49371"/>
                  <a:gd name="connsiteY3" fmla="*/ 24807 h 66882"/>
                  <a:gd name="connsiteX4" fmla="*/ 14349 w 49371"/>
                  <a:gd name="connsiteY4" fmla="*/ 34049 h 66882"/>
                  <a:gd name="connsiteX5" fmla="*/ 16052 w 49371"/>
                  <a:gd name="connsiteY5" fmla="*/ 45723 h 66882"/>
                  <a:gd name="connsiteX6" fmla="*/ 21402 w 49371"/>
                  <a:gd name="connsiteY6" fmla="*/ 53019 h 66882"/>
                  <a:gd name="connsiteX7" fmla="*/ 30644 w 49371"/>
                  <a:gd name="connsiteY7" fmla="*/ 55452 h 66882"/>
                  <a:gd name="connsiteX8" fmla="*/ 38670 w 49371"/>
                  <a:gd name="connsiteY8" fmla="*/ 54479 h 66882"/>
                  <a:gd name="connsiteX9" fmla="*/ 47182 w 49371"/>
                  <a:gd name="connsiteY9" fmla="*/ 52047 h 66882"/>
                  <a:gd name="connsiteX10" fmla="*/ 47182 w 49371"/>
                  <a:gd name="connsiteY10" fmla="*/ 63721 h 66882"/>
                  <a:gd name="connsiteX11" fmla="*/ 38670 w 49371"/>
                  <a:gd name="connsiteY11" fmla="*/ 66153 h 66882"/>
                  <a:gd name="connsiteX12" fmla="*/ 29185 w 49371"/>
                  <a:gd name="connsiteY12" fmla="*/ 66882 h 66882"/>
                  <a:gd name="connsiteX13" fmla="*/ 12647 w 49371"/>
                  <a:gd name="connsiteY13" fmla="*/ 62748 h 66882"/>
                  <a:gd name="connsiteX14" fmla="*/ 3162 w 49371"/>
                  <a:gd name="connsiteY14" fmla="*/ 51074 h 66882"/>
                  <a:gd name="connsiteX15" fmla="*/ 0 w 49371"/>
                  <a:gd name="connsiteY15" fmla="*/ 33563 h 66882"/>
                  <a:gd name="connsiteX16" fmla="*/ 1946 w 49371"/>
                  <a:gd name="connsiteY16" fmla="*/ 19943 h 66882"/>
                  <a:gd name="connsiteX17" fmla="*/ 7783 w 49371"/>
                  <a:gd name="connsiteY17" fmla="*/ 9242 h 66882"/>
                  <a:gd name="connsiteX18" fmla="*/ 17268 w 49371"/>
                  <a:gd name="connsiteY18" fmla="*/ 2432 h 66882"/>
                  <a:gd name="connsiteX19" fmla="*/ 30401 w 49371"/>
                  <a:gd name="connsiteY19" fmla="*/ 0 h 66882"/>
                  <a:gd name="connsiteX20" fmla="*/ 40129 w 49371"/>
                  <a:gd name="connsiteY20" fmla="*/ 1216 h 66882"/>
                  <a:gd name="connsiteX21" fmla="*/ 49371 w 49371"/>
                  <a:gd name="connsiteY21" fmla="*/ 4621 h 66882"/>
                  <a:gd name="connsiteX22" fmla="*/ 44994 w 49371"/>
                  <a:gd name="connsiteY22" fmla="*/ 15809 h 66882"/>
                  <a:gd name="connsiteX23" fmla="*/ 37697 w 49371"/>
                  <a:gd name="connsiteY23" fmla="*/ 12890 h 66882"/>
                  <a:gd name="connsiteX24" fmla="*/ 30644 w 49371"/>
                  <a:gd name="connsiteY24" fmla="*/ 11917 h 66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9371" h="66882">
                    <a:moveTo>
                      <a:pt x="30644" y="11917"/>
                    </a:moveTo>
                    <a:cubicBezTo>
                      <a:pt x="27969" y="11917"/>
                      <a:pt x="25780" y="12404"/>
                      <a:pt x="23591" y="13376"/>
                    </a:cubicBezTo>
                    <a:cubicBezTo>
                      <a:pt x="21646" y="14349"/>
                      <a:pt x="19943" y="15809"/>
                      <a:pt x="18484" y="17754"/>
                    </a:cubicBezTo>
                    <a:cubicBezTo>
                      <a:pt x="17025" y="19700"/>
                      <a:pt x="16052" y="21889"/>
                      <a:pt x="15322" y="24807"/>
                    </a:cubicBezTo>
                    <a:cubicBezTo>
                      <a:pt x="14593" y="27726"/>
                      <a:pt x="14349" y="30644"/>
                      <a:pt x="14349" y="34049"/>
                    </a:cubicBezTo>
                    <a:cubicBezTo>
                      <a:pt x="14349" y="38670"/>
                      <a:pt x="14836" y="42562"/>
                      <a:pt x="16052" y="45723"/>
                    </a:cubicBezTo>
                    <a:cubicBezTo>
                      <a:pt x="17268" y="48885"/>
                      <a:pt x="18970" y="51560"/>
                      <a:pt x="21402" y="53019"/>
                    </a:cubicBezTo>
                    <a:cubicBezTo>
                      <a:pt x="23834" y="54722"/>
                      <a:pt x="26996" y="55452"/>
                      <a:pt x="30644" y="55452"/>
                    </a:cubicBezTo>
                    <a:cubicBezTo>
                      <a:pt x="33320" y="55452"/>
                      <a:pt x="35995" y="55208"/>
                      <a:pt x="38670" y="54479"/>
                    </a:cubicBezTo>
                    <a:cubicBezTo>
                      <a:pt x="41346" y="53749"/>
                      <a:pt x="44264" y="53019"/>
                      <a:pt x="47182" y="52047"/>
                    </a:cubicBezTo>
                    <a:lnTo>
                      <a:pt x="47182" y="63721"/>
                    </a:lnTo>
                    <a:cubicBezTo>
                      <a:pt x="44264" y="64937"/>
                      <a:pt x="41589" y="65666"/>
                      <a:pt x="38670" y="66153"/>
                    </a:cubicBezTo>
                    <a:cubicBezTo>
                      <a:pt x="35995" y="66639"/>
                      <a:pt x="32833" y="66882"/>
                      <a:pt x="29185" y="66882"/>
                    </a:cubicBezTo>
                    <a:cubicBezTo>
                      <a:pt x="22618" y="66882"/>
                      <a:pt x="17025" y="65423"/>
                      <a:pt x="12647" y="62748"/>
                    </a:cubicBezTo>
                    <a:cubicBezTo>
                      <a:pt x="8269" y="60073"/>
                      <a:pt x="5107" y="56181"/>
                      <a:pt x="3162" y="51074"/>
                    </a:cubicBezTo>
                    <a:cubicBezTo>
                      <a:pt x="1216" y="45966"/>
                      <a:pt x="0" y="40129"/>
                      <a:pt x="0" y="33563"/>
                    </a:cubicBezTo>
                    <a:cubicBezTo>
                      <a:pt x="0" y="28699"/>
                      <a:pt x="730" y="24078"/>
                      <a:pt x="1946" y="19943"/>
                    </a:cubicBezTo>
                    <a:cubicBezTo>
                      <a:pt x="3162" y="15809"/>
                      <a:pt x="5351" y="12404"/>
                      <a:pt x="7783" y="9242"/>
                    </a:cubicBezTo>
                    <a:cubicBezTo>
                      <a:pt x="10215" y="6080"/>
                      <a:pt x="13620" y="3891"/>
                      <a:pt x="17268" y="2432"/>
                    </a:cubicBezTo>
                    <a:cubicBezTo>
                      <a:pt x="21159" y="730"/>
                      <a:pt x="25294" y="0"/>
                      <a:pt x="30401" y="0"/>
                    </a:cubicBezTo>
                    <a:cubicBezTo>
                      <a:pt x="33563" y="0"/>
                      <a:pt x="36725" y="486"/>
                      <a:pt x="40129" y="1216"/>
                    </a:cubicBezTo>
                    <a:cubicBezTo>
                      <a:pt x="43291" y="1946"/>
                      <a:pt x="46453" y="3162"/>
                      <a:pt x="49371" y="4621"/>
                    </a:cubicBezTo>
                    <a:lnTo>
                      <a:pt x="44994" y="15809"/>
                    </a:lnTo>
                    <a:cubicBezTo>
                      <a:pt x="42562" y="14593"/>
                      <a:pt x="40129" y="13620"/>
                      <a:pt x="37697" y="12890"/>
                    </a:cubicBezTo>
                    <a:cubicBezTo>
                      <a:pt x="35265" y="12160"/>
                      <a:pt x="33076" y="11917"/>
                      <a:pt x="30644" y="119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88B7C3CE-0E26-42FC-5E2C-7F3660CAAB75}"/>
                  </a:ext>
                </a:extLst>
              </p:cNvPr>
              <p:cNvSpPr/>
              <p:nvPr/>
            </p:nvSpPr>
            <p:spPr>
              <a:xfrm>
                <a:off x="12669426" y="4346406"/>
                <a:ext cx="53505" cy="66152"/>
              </a:xfrm>
              <a:custGeom>
                <a:avLst/>
                <a:gdLst>
                  <a:gd name="connsiteX0" fmla="*/ 53506 w 53505"/>
                  <a:gd name="connsiteY0" fmla="*/ 42318 h 66152"/>
                  <a:gd name="connsiteX1" fmla="*/ 50587 w 53505"/>
                  <a:gd name="connsiteY1" fmla="*/ 54479 h 66152"/>
                  <a:gd name="connsiteX2" fmla="*/ 41589 w 53505"/>
                  <a:gd name="connsiteY2" fmla="*/ 62991 h 66152"/>
                  <a:gd name="connsiteX3" fmla="*/ 26510 w 53505"/>
                  <a:gd name="connsiteY3" fmla="*/ 66153 h 66152"/>
                  <a:gd name="connsiteX4" fmla="*/ 6810 w 53505"/>
                  <a:gd name="connsiteY4" fmla="*/ 59586 h 66152"/>
                  <a:gd name="connsiteX5" fmla="*/ 0 w 53505"/>
                  <a:gd name="connsiteY5" fmla="*/ 42075 h 66152"/>
                  <a:gd name="connsiteX6" fmla="*/ 0 w 53505"/>
                  <a:gd name="connsiteY6" fmla="*/ 243 h 66152"/>
                  <a:gd name="connsiteX7" fmla="*/ 13620 w 53505"/>
                  <a:gd name="connsiteY7" fmla="*/ 243 h 66152"/>
                  <a:gd name="connsiteX8" fmla="*/ 13620 w 53505"/>
                  <a:gd name="connsiteY8" fmla="*/ 39886 h 66152"/>
                  <a:gd name="connsiteX9" fmla="*/ 16781 w 53505"/>
                  <a:gd name="connsiteY9" fmla="*/ 51074 h 66152"/>
                  <a:gd name="connsiteX10" fmla="*/ 26510 w 53505"/>
                  <a:gd name="connsiteY10" fmla="*/ 54236 h 66152"/>
                  <a:gd name="connsiteX11" fmla="*/ 33806 w 53505"/>
                  <a:gd name="connsiteY11" fmla="*/ 52776 h 66152"/>
                  <a:gd name="connsiteX12" fmla="*/ 37941 w 53505"/>
                  <a:gd name="connsiteY12" fmla="*/ 47912 h 66152"/>
                  <a:gd name="connsiteX13" fmla="*/ 39157 w 53505"/>
                  <a:gd name="connsiteY13" fmla="*/ 39643 h 66152"/>
                  <a:gd name="connsiteX14" fmla="*/ 39157 w 53505"/>
                  <a:gd name="connsiteY14" fmla="*/ 0 h 66152"/>
                  <a:gd name="connsiteX15" fmla="*/ 52776 w 53505"/>
                  <a:gd name="connsiteY15" fmla="*/ 0 h 66152"/>
                  <a:gd name="connsiteX16" fmla="*/ 52776 w 53505"/>
                  <a:gd name="connsiteY16" fmla="*/ 42318 h 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505" h="66152">
                    <a:moveTo>
                      <a:pt x="53506" y="42318"/>
                    </a:moveTo>
                    <a:cubicBezTo>
                      <a:pt x="53506" y="46696"/>
                      <a:pt x="52533" y="50831"/>
                      <a:pt x="50587" y="54479"/>
                    </a:cubicBezTo>
                    <a:cubicBezTo>
                      <a:pt x="48642" y="58127"/>
                      <a:pt x="45723" y="61045"/>
                      <a:pt x="41589" y="62991"/>
                    </a:cubicBezTo>
                    <a:cubicBezTo>
                      <a:pt x="37697" y="65180"/>
                      <a:pt x="32590" y="66153"/>
                      <a:pt x="26510" y="66153"/>
                    </a:cubicBezTo>
                    <a:cubicBezTo>
                      <a:pt x="17997" y="66153"/>
                      <a:pt x="11431" y="63964"/>
                      <a:pt x="6810" y="59586"/>
                    </a:cubicBezTo>
                    <a:cubicBezTo>
                      <a:pt x="2432" y="55208"/>
                      <a:pt x="0" y="49371"/>
                      <a:pt x="0" y="42075"/>
                    </a:cubicBezTo>
                    <a:lnTo>
                      <a:pt x="0" y="243"/>
                    </a:lnTo>
                    <a:lnTo>
                      <a:pt x="13620" y="243"/>
                    </a:lnTo>
                    <a:lnTo>
                      <a:pt x="13620" y="39886"/>
                    </a:lnTo>
                    <a:cubicBezTo>
                      <a:pt x="13620" y="45237"/>
                      <a:pt x="14593" y="48885"/>
                      <a:pt x="16781" y="51074"/>
                    </a:cubicBezTo>
                    <a:cubicBezTo>
                      <a:pt x="18970" y="53263"/>
                      <a:pt x="22132" y="54236"/>
                      <a:pt x="26510" y="54236"/>
                    </a:cubicBezTo>
                    <a:cubicBezTo>
                      <a:pt x="29428" y="54236"/>
                      <a:pt x="32104" y="53749"/>
                      <a:pt x="33806" y="52776"/>
                    </a:cubicBezTo>
                    <a:cubicBezTo>
                      <a:pt x="35752" y="51803"/>
                      <a:pt x="36968" y="50101"/>
                      <a:pt x="37941" y="47912"/>
                    </a:cubicBezTo>
                    <a:cubicBezTo>
                      <a:pt x="38913" y="45723"/>
                      <a:pt x="39157" y="43048"/>
                      <a:pt x="39157" y="39643"/>
                    </a:cubicBezTo>
                    <a:lnTo>
                      <a:pt x="39157" y="0"/>
                    </a:lnTo>
                    <a:lnTo>
                      <a:pt x="52776" y="0"/>
                    </a:lnTo>
                    <a:lnTo>
                      <a:pt x="52776" y="42318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EC2A8E4C-5FF6-AB37-1D65-6DCE94C6B4BC}"/>
                  </a:ext>
                </a:extLst>
              </p:cNvPr>
              <p:cNvSpPr/>
              <p:nvPr/>
            </p:nvSpPr>
            <p:spPr>
              <a:xfrm>
                <a:off x="12743119" y="4346649"/>
                <a:ext cx="51803" cy="65179"/>
              </a:xfrm>
              <a:custGeom>
                <a:avLst/>
                <a:gdLst>
                  <a:gd name="connsiteX0" fmla="*/ 18727 w 51803"/>
                  <a:gd name="connsiteY0" fmla="*/ 0 h 65179"/>
                  <a:gd name="connsiteX1" fmla="*/ 33320 w 51803"/>
                  <a:gd name="connsiteY1" fmla="*/ 2189 h 65179"/>
                  <a:gd name="connsiteX2" fmla="*/ 41832 w 51803"/>
                  <a:gd name="connsiteY2" fmla="*/ 8755 h 65179"/>
                  <a:gd name="connsiteX3" fmla="*/ 44750 w 51803"/>
                  <a:gd name="connsiteY3" fmla="*/ 19700 h 65179"/>
                  <a:gd name="connsiteX4" fmla="*/ 43048 w 51803"/>
                  <a:gd name="connsiteY4" fmla="*/ 27483 h 65179"/>
                  <a:gd name="connsiteX5" fmla="*/ 38670 w 51803"/>
                  <a:gd name="connsiteY5" fmla="*/ 33076 h 65179"/>
                  <a:gd name="connsiteX6" fmla="*/ 32590 w 51803"/>
                  <a:gd name="connsiteY6" fmla="*/ 36968 h 65179"/>
                  <a:gd name="connsiteX7" fmla="*/ 51804 w 51803"/>
                  <a:gd name="connsiteY7" fmla="*/ 65180 h 65179"/>
                  <a:gd name="connsiteX8" fmla="*/ 36481 w 51803"/>
                  <a:gd name="connsiteY8" fmla="*/ 65180 h 65179"/>
                  <a:gd name="connsiteX9" fmla="*/ 20916 w 51803"/>
                  <a:gd name="connsiteY9" fmla="*/ 40373 h 65179"/>
                  <a:gd name="connsiteX10" fmla="*/ 13620 w 51803"/>
                  <a:gd name="connsiteY10" fmla="*/ 40373 h 65179"/>
                  <a:gd name="connsiteX11" fmla="*/ 13620 w 51803"/>
                  <a:gd name="connsiteY11" fmla="*/ 65180 h 65179"/>
                  <a:gd name="connsiteX12" fmla="*/ 0 w 51803"/>
                  <a:gd name="connsiteY12" fmla="*/ 65180 h 65179"/>
                  <a:gd name="connsiteX13" fmla="*/ 0 w 51803"/>
                  <a:gd name="connsiteY13" fmla="*/ 243 h 65179"/>
                  <a:gd name="connsiteX14" fmla="*/ 18727 w 51803"/>
                  <a:gd name="connsiteY14" fmla="*/ 243 h 65179"/>
                  <a:gd name="connsiteX15" fmla="*/ 17754 w 51803"/>
                  <a:gd name="connsiteY15" fmla="*/ 11431 h 65179"/>
                  <a:gd name="connsiteX16" fmla="*/ 13620 w 51803"/>
                  <a:gd name="connsiteY16" fmla="*/ 11431 h 65179"/>
                  <a:gd name="connsiteX17" fmla="*/ 13620 w 51803"/>
                  <a:gd name="connsiteY17" fmla="*/ 28942 h 65179"/>
                  <a:gd name="connsiteX18" fmla="*/ 17997 w 51803"/>
                  <a:gd name="connsiteY18" fmla="*/ 28942 h 65179"/>
                  <a:gd name="connsiteX19" fmla="*/ 27726 w 51803"/>
                  <a:gd name="connsiteY19" fmla="*/ 26753 h 65179"/>
                  <a:gd name="connsiteX20" fmla="*/ 30644 w 51803"/>
                  <a:gd name="connsiteY20" fmla="*/ 19943 h 65179"/>
                  <a:gd name="connsiteX21" fmla="*/ 29185 w 51803"/>
                  <a:gd name="connsiteY21" fmla="*/ 15079 h 65179"/>
                  <a:gd name="connsiteX22" fmla="*/ 24807 w 51803"/>
                  <a:gd name="connsiteY22" fmla="*/ 12404 h 65179"/>
                  <a:gd name="connsiteX23" fmla="*/ 17754 w 51803"/>
                  <a:gd name="connsiteY23" fmla="*/ 11431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803" h="65179">
                    <a:moveTo>
                      <a:pt x="18727" y="0"/>
                    </a:moveTo>
                    <a:cubicBezTo>
                      <a:pt x="24564" y="0"/>
                      <a:pt x="29428" y="730"/>
                      <a:pt x="33320" y="2189"/>
                    </a:cubicBezTo>
                    <a:cubicBezTo>
                      <a:pt x="37211" y="3648"/>
                      <a:pt x="39886" y="5837"/>
                      <a:pt x="41832" y="8755"/>
                    </a:cubicBezTo>
                    <a:cubicBezTo>
                      <a:pt x="43778" y="11674"/>
                      <a:pt x="44750" y="15322"/>
                      <a:pt x="44750" y="19700"/>
                    </a:cubicBezTo>
                    <a:cubicBezTo>
                      <a:pt x="44750" y="22618"/>
                      <a:pt x="44264" y="25294"/>
                      <a:pt x="43048" y="27483"/>
                    </a:cubicBezTo>
                    <a:cubicBezTo>
                      <a:pt x="41832" y="29671"/>
                      <a:pt x="40373" y="31617"/>
                      <a:pt x="38670" y="33076"/>
                    </a:cubicBezTo>
                    <a:cubicBezTo>
                      <a:pt x="36725" y="34536"/>
                      <a:pt x="34779" y="35995"/>
                      <a:pt x="32590" y="36968"/>
                    </a:cubicBezTo>
                    <a:lnTo>
                      <a:pt x="51804" y="65180"/>
                    </a:lnTo>
                    <a:lnTo>
                      <a:pt x="36481" y="65180"/>
                    </a:lnTo>
                    <a:lnTo>
                      <a:pt x="20916" y="40373"/>
                    </a:lnTo>
                    <a:lnTo>
                      <a:pt x="13620" y="40373"/>
                    </a:lnTo>
                    <a:lnTo>
                      <a:pt x="13620" y="65180"/>
                    </a:lnTo>
                    <a:lnTo>
                      <a:pt x="0" y="65180"/>
                    </a:lnTo>
                    <a:lnTo>
                      <a:pt x="0" y="243"/>
                    </a:lnTo>
                    <a:lnTo>
                      <a:pt x="18727" y="243"/>
                    </a:lnTo>
                    <a:close/>
                    <a:moveTo>
                      <a:pt x="17754" y="11431"/>
                    </a:moveTo>
                    <a:lnTo>
                      <a:pt x="13620" y="11431"/>
                    </a:lnTo>
                    <a:lnTo>
                      <a:pt x="13620" y="28942"/>
                    </a:lnTo>
                    <a:lnTo>
                      <a:pt x="17997" y="28942"/>
                    </a:lnTo>
                    <a:cubicBezTo>
                      <a:pt x="22618" y="28942"/>
                      <a:pt x="25780" y="28212"/>
                      <a:pt x="27726" y="26753"/>
                    </a:cubicBezTo>
                    <a:cubicBezTo>
                      <a:pt x="29672" y="25294"/>
                      <a:pt x="30644" y="23105"/>
                      <a:pt x="30644" y="19943"/>
                    </a:cubicBezTo>
                    <a:cubicBezTo>
                      <a:pt x="30644" y="17997"/>
                      <a:pt x="30158" y="16295"/>
                      <a:pt x="29185" y="15079"/>
                    </a:cubicBezTo>
                    <a:cubicBezTo>
                      <a:pt x="28212" y="13863"/>
                      <a:pt x="26753" y="12890"/>
                      <a:pt x="24807" y="12404"/>
                    </a:cubicBezTo>
                    <a:cubicBezTo>
                      <a:pt x="23105" y="11674"/>
                      <a:pt x="20673" y="11431"/>
                      <a:pt x="17754" y="114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2BB07AF7-6165-ED87-46A4-ADA528D1A2E2}"/>
                  </a:ext>
                </a:extLst>
              </p:cNvPr>
              <p:cNvSpPr/>
              <p:nvPr/>
            </p:nvSpPr>
            <p:spPr>
              <a:xfrm>
                <a:off x="12801732" y="4346649"/>
                <a:ext cx="29671" cy="64936"/>
              </a:xfrm>
              <a:custGeom>
                <a:avLst/>
                <a:gdLst>
                  <a:gd name="connsiteX0" fmla="*/ 29672 w 29671"/>
                  <a:gd name="connsiteY0" fmla="*/ 64937 h 64936"/>
                  <a:gd name="connsiteX1" fmla="*/ 0 w 29671"/>
                  <a:gd name="connsiteY1" fmla="*/ 64937 h 64936"/>
                  <a:gd name="connsiteX2" fmla="*/ 0 w 29671"/>
                  <a:gd name="connsiteY2" fmla="*/ 57154 h 64936"/>
                  <a:gd name="connsiteX3" fmla="*/ 8026 w 29671"/>
                  <a:gd name="connsiteY3" fmla="*/ 53506 h 64936"/>
                  <a:gd name="connsiteX4" fmla="*/ 8026 w 29671"/>
                  <a:gd name="connsiteY4" fmla="*/ 11431 h 64936"/>
                  <a:gd name="connsiteX5" fmla="*/ 0 w 29671"/>
                  <a:gd name="connsiteY5" fmla="*/ 7783 h 64936"/>
                  <a:gd name="connsiteX6" fmla="*/ 0 w 29671"/>
                  <a:gd name="connsiteY6" fmla="*/ 0 h 64936"/>
                  <a:gd name="connsiteX7" fmla="*/ 29672 w 29671"/>
                  <a:gd name="connsiteY7" fmla="*/ 0 h 64936"/>
                  <a:gd name="connsiteX8" fmla="*/ 29672 w 29671"/>
                  <a:gd name="connsiteY8" fmla="*/ 7783 h 64936"/>
                  <a:gd name="connsiteX9" fmla="*/ 21646 w 29671"/>
                  <a:gd name="connsiteY9" fmla="*/ 11431 h 64936"/>
                  <a:gd name="connsiteX10" fmla="*/ 21646 w 29671"/>
                  <a:gd name="connsiteY10" fmla="*/ 53506 h 64936"/>
                  <a:gd name="connsiteX11" fmla="*/ 29672 w 29671"/>
                  <a:gd name="connsiteY11" fmla="*/ 57154 h 64936"/>
                  <a:gd name="connsiteX12" fmla="*/ 29672 w 29671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71" h="64936">
                    <a:moveTo>
                      <a:pt x="29672" y="64937"/>
                    </a:moveTo>
                    <a:lnTo>
                      <a:pt x="0" y="64937"/>
                    </a:lnTo>
                    <a:lnTo>
                      <a:pt x="0" y="57154"/>
                    </a:lnTo>
                    <a:lnTo>
                      <a:pt x="8026" y="53506"/>
                    </a:lnTo>
                    <a:lnTo>
                      <a:pt x="8026" y="11431"/>
                    </a:lnTo>
                    <a:lnTo>
                      <a:pt x="0" y="7783"/>
                    </a:lnTo>
                    <a:lnTo>
                      <a:pt x="0" y="0"/>
                    </a:lnTo>
                    <a:lnTo>
                      <a:pt x="29672" y="0"/>
                    </a:lnTo>
                    <a:lnTo>
                      <a:pt x="29672" y="7783"/>
                    </a:lnTo>
                    <a:lnTo>
                      <a:pt x="21646" y="11431"/>
                    </a:lnTo>
                    <a:lnTo>
                      <a:pt x="21646" y="53506"/>
                    </a:lnTo>
                    <a:lnTo>
                      <a:pt x="29672" y="57154"/>
                    </a:lnTo>
                    <a:lnTo>
                      <a:pt x="29672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B3175A30-504B-A4C0-2F56-EB60AC5CB7DF}"/>
                  </a:ext>
                </a:extLst>
              </p:cNvPr>
              <p:cNvSpPr/>
              <p:nvPr/>
            </p:nvSpPr>
            <p:spPr>
              <a:xfrm>
                <a:off x="12846482" y="4346406"/>
                <a:ext cx="57640" cy="65179"/>
              </a:xfrm>
              <a:custGeom>
                <a:avLst/>
                <a:gdLst>
                  <a:gd name="connsiteX0" fmla="*/ 57641 w 57640"/>
                  <a:gd name="connsiteY0" fmla="*/ 65180 h 65179"/>
                  <a:gd name="connsiteX1" fmla="*/ 40129 w 57640"/>
                  <a:gd name="connsiteY1" fmla="*/ 65180 h 65179"/>
                  <a:gd name="connsiteX2" fmla="*/ 11917 w 57640"/>
                  <a:gd name="connsiteY2" fmla="*/ 16052 h 65179"/>
                  <a:gd name="connsiteX3" fmla="*/ 11431 w 57640"/>
                  <a:gd name="connsiteY3" fmla="*/ 16052 h 65179"/>
                  <a:gd name="connsiteX4" fmla="*/ 11674 w 57640"/>
                  <a:gd name="connsiteY4" fmla="*/ 22132 h 65179"/>
                  <a:gd name="connsiteX5" fmla="*/ 11917 w 57640"/>
                  <a:gd name="connsiteY5" fmla="*/ 28212 h 65179"/>
                  <a:gd name="connsiteX6" fmla="*/ 12160 w 57640"/>
                  <a:gd name="connsiteY6" fmla="*/ 34292 h 65179"/>
                  <a:gd name="connsiteX7" fmla="*/ 12160 w 57640"/>
                  <a:gd name="connsiteY7" fmla="*/ 64937 h 65179"/>
                  <a:gd name="connsiteX8" fmla="*/ 0 w 57640"/>
                  <a:gd name="connsiteY8" fmla="*/ 64937 h 65179"/>
                  <a:gd name="connsiteX9" fmla="*/ 0 w 57640"/>
                  <a:gd name="connsiteY9" fmla="*/ 0 h 65179"/>
                  <a:gd name="connsiteX10" fmla="*/ 17268 w 57640"/>
                  <a:gd name="connsiteY10" fmla="*/ 0 h 65179"/>
                  <a:gd name="connsiteX11" fmla="*/ 45480 w 57640"/>
                  <a:gd name="connsiteY11" fmla="*/ 48642 h 65179"/>
                  <a:gd name="connsiteX12" fmla="*/ 45723 w 57640"/>
                  <a:gd name="connsiteY12" fmla="*/ 48642 h 65179"/>
                  <a:gd name="connsiteX13" fmla="*/ 45480 w 57640"/>
                  <a:gd name="connsiteY13" fmla="*/ 42562 h 65179"/>
                  <a:gd name="connsiteX14" fmla="*/ 45237 w 57640"/>
                  <a:gd name="connsiteY14" fmla="*/ 36725 h 65179"/>
                  <a:gd name="connsiteX15" fmla="*/ 44994 w 57640"/>
                  <a:gd name="connsiteY15" fmla="*/ 30887 h 65179"/>
                  <a:gd name="connsiteX16" fmla="*/ 44994 w 57640"/>
                  <a:gd name="connsiteY16" fmla="*/ 243 h 65179"/>
                  <a:gd name="connsiteX17" fmla="*/ 57397 w 57640"/>
                  <a:gd name="connsiteY17" fmla="*/ 243 h 65179"/>
                  <a:gd name="connsiteX18" fmla="*/ 57397 w 57640"/>
                  <a:gd name="connsiteY18" fmla="*/ 65180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640" h="65179">
                    <a:moveTo>
                      <a:pt x="57641" y="65180"/>
                    </a:moveTo>
                    <a:lnTo>
                      <a:pt x="40129" y="65180"/>
                    </a:lnTo>
                    <a:lnTo>
                      <a:pt x="11917" y="16052"/>
                    </a:lnTo>
                    <a:lnTo>
                      <a:pt x="11431" y="16052"/>
                    </a:lnTo>
                    <a:cubicBezTo>
                      <a:pt x="11674" y="17997"/>
                      <a:pt x="11674" y="20186"/>
                      <a:pt x="11674" y="22132"/>
                    </a:cubicBezTo>
                    <a:cubicBezTo>
                      <a:pt x="11674" y="24078"/>
                      <a:pt x="11917" y="26267"/>
                      <a:pt x="11917" y="28212"/>
                    </a:cubicBezTo>
                    <a:cubicBezTo>
                      <a:pt x="11917" y="30158"/>
                      <a:pt x="12160" y="32347"/>
                      <a:pt x="12160" y="34292"/>
                    </a:cubicBezTo>
                    <a:lnTo>
                      <a:pt x="12160" y="64937"/>
                    </a:lnTo>
                    <a:lnTo>
                      <a:pt x="0" y="64937"/>
                    </a:lnTo>
                    <a:lnTo>
                      <a:pt x="0" y="0"/>
                    </a:lnTo>
                    <a:lnTo>
                      <a:pt x="17268" y="0"/>
                    </a:lnTo>
                    <a:lnTo>
                      <a:pt x="45480" y="48642"/>
                    </a:lnTo>
                    <a:lnTo>
                      <a:pt x="45723" y="48642"/>
                    </a:lnTo>
                    <a:cubicBezTo>
                      <a:pt x="45723" y="46696"/>
                      <a:pt x="45480" y="44750"/>
                      <a:pt x="45480" y="42562"/>
                    </a:cubicBezTo>
                    <a:cubicBezTo>
                      <a:pt x="45480" y="40616"/>
                      <a:pt x="45237" y="38670"/>
                      <a:pt x="45237" y="36725"/>
                    </a:cubicBezTo>
                    <a:cubicBezTo>
                      <a:pt x="45237" y="34779"/>
                      <a:pt x="44994" y="32833"/>
                      <a:pt x="44994" y="30887"/>
                    </a:cubicBezTo>
                    <a:lnTo>
                      <a:pt x="44994" y="243"/>
                    </a:lnTo>
                    <a:lnTo>
                      <a:pt x="57397" y="243"/>
                    </a:lnTo>
                    <a:lnTo>
                      <a:pt x="57397" y="65180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B38C5F1D-EC0B-82B3-8769-B158D62A2728}"/>
                  </a:ext>
                </a:extLst>
              </p:cNvPr>
              <p:cNvSpPr/>
              <p:nvPr/>
            </p:nvSpPr>
            <p:spPr>
              <a:xfrm>
                <a:off x="12921877" y="4345190"/>
                <a:ext cx="53262" cy="67125"/>
              </a:xfrm>
              <a:custGeom>
                <a:avLst/>
                <a:gdLst>
                  <a:gd name="connsiteX0" fmla="*/ 27483 w 53262"/>
                  <a:gd name="connsiteY0" fmla="*/ 29915 h 67125"/>
                  <a:gd name="connsiteX1" fmla="*/ 53263 w 53262"/>
                  <a:gd name="connsiteY1" fmla="*/ 29915 h 67125"/>
                  <a:gd name="connsiteX2" fmla="*/ 53263 w 53262"/>
                  <a:gd name="connsiteY2" fmla="*/ 63477 h 67125"/>
                  <a:gd name="connsiteX3" fmla="*/ 42562 w 53262"/>
                  <a:gd name="connsiteY3" fmla="*/ 66153 h 67125"/>
                  <a:gd name="connsiteX4" fmla="*/ 30158 w 53262"/>
                  <a:gd name="connsiteY4" fmla="*/ 67126 h 67125"/>
                  <a:gd name="connsiteX5" fmla="*/ 13620 w 53262"/>
                  <a:gd name="connsiteY5" fmla="*/ 63234 h 67125"/>
                  <a:gd name="connsiteX6" fmla="*/ 3405 w 53262"/>
                  <a:gd name="connsiteY6" fmla="*/ 52047 h 67125"/>
                  <a:gd name="connsiteX7" fmla="*/ 0 w 53262"/>
                  <a:gd name="connsiteY7" fmla="*/ 33563 h 67125"/>
                  <a:gd name="connsiteX8" fmla="*/ 3891 w 53262"/>
                  <a:gd name="connsiteY8" fmla="*/ 15809 h 67125"/>
                  <a:gd name="connsiteX9" fmla="*/ 15322 w 53262"/>
                  <a:gd name="connsiteY9" fmla="*/ 4135 h 67125"/>
                  <a:gd name="connsiteX10" fmla="*/ 33806 w 53262"/>
                  <a:gd name="connsiteY10" fmla="*/ 0 h 67125"/>
                  <a:gd name="connsiteX11" fmla="*/ 44021 w 53262"/>
                  <a:gd name="connsiteY11" fmla="*/ 973 h 67125"/>
                  <a:gd name="connsiteX12" fmla="*/ 53020 w 53262"/>
                  <a:gd name="connsiteY12" fmla="*/ 3891 h 67125"/>
                  <a:gd name="connsiteX13" fmla="*/ 48399 w 53262"/>
                  <a:gd name="connsiteY13" fmla="*/ 14836 h 67125"/>
                  <a:gd name="connsiteX14" fmla="*/ 41589 w 53262"/>
                  <a:gd name="connsiteY14" fmla="*/ 12404 h 67125"/>
                  <a:gd name="connsiteX15" fmla="*/ 33563 w 53262"/>
                  <a:gd name="connsiteY15" fmla="*/ 11431 h 67125"/>
                  <a:gd name="connsiteX16" fmla="*/ 23105 w 53262"/>
                  <a:gd name="connsiteY16" fmla="*/ 14106 h 67125"/>
                  <a:gd name="connsiteX17" fmla="*/ 16295 w 53262"/>
                  <a:gd name="connsiteY17" fmla="*/ 21889 h 67125"/>
                  <a:gd name="connsiteX18" fmla="*/ 13863 w 53262"/>
                  <a:gd name="connsiteY18" fmla="*/ 33563 h 67125"/>
                  <a:gd name="connsiteX19" fmla="*/ 15565 w 53262"/>
                  <a:gd name="connsiteY19" fmla="*/ 44750 h 67125"/>
                  <a:gd name="connsiteX20" fmla="*/ 20916 w 53262"/>
                  <a:gd name="connsiteY20" fmla="*/ 52533 h 67125"/>
                  <a:gd name="connsiteX21" fmla="*/ 30644 w 53262"/>
                  <a:gd name="connsiteY21" fmla="*/ 55208 h 67125"/>
                  <a:gd name="connsiteX22" fmla="*/ 35509 w 53262"/>
                  <a:gd name="connsiteY22" fmla="*/ 54965 h 67125"/>
                  <a:gd name="connsiteX23" fmla="*/ 39400 w 53262"/>
                  <a:gd name="connsiteY23" fmla="*/ 54236 h 67125"/>
                  <a:gd name="connsiteX24" fmla="*/ 39400 w 53262"/>
                  <a:gd name="connsiteY24" fmla="*/ 40616 h 67125"/>
                  <a:gd name="connsiteX25" fmla="*/ 27239 w 53262"/>
                  <a:gd name="connsiteY25" fmla="*/ 40616 h 67125"/>
                  <a:gd name="connsiteX26" fmla="*/ 27239 w 53262"/>
                  <a:gd name="connsiteY26" fmla="*/ 29915 h 6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262" h="67125">
                    <a:moveTo>
                      <a:pt x="27483" y="29915"/>
                    </a:moveTo>
                    <a:lnTo>
                      <a:pt x="53263" y="29915"/>
                    </a:lnTo>
                    <a:lnTo>
                      <a:pt x="53263" y="63477"/>
                    </a:lnTo>
                    <a:cubicBezTo>
                      <a:pt x="49858" y="64694"/>
                      <a:pt x="46453" y="65423"/>
                      <a:pt x="42562" y="66153"/>
                    </a:cubicBezTo>
                    <a:cubicBezTo>
                      <a:pt x="38913" y="66882"/>
                      <a:pt x="34779" y="67126"/>
                      <a:pt x="30158" y="67126"/>
                    </a:cubicBezTo>
                    <a:cubicBezTo>
                      <a:pt x="23835" y="67126"/>
                      <a:pt x="18241" y="65910"/>
                      <a:pt x="13620" y="63234"/>
                    </a:cubicBezTo>
                    <a:cubicBezTo>
                      <a:pt x="8999" y="60802"/>
                      <a:pt x="5594" y="56911"/>
                      <a:pt x="3405" y="52047"/>
                    </a:cubicBezTo>
                    <a:cubicBezTo>
                      <a:pt x="973" y="47182"/>
                      <a:pt x="0" y="40859"/>
                      <a:pt x="0" y="33563"/>
                    </a:cubicBezTo>
                    <a:cubicBezTo>
                      <a:pt x="0" y="26753"/>
                      <a:pt x="1216" y="20916"/>
                      <a:pt x="3891" y="15809"/>
                    </a:cubicBezTo>
                    <a:cubicBezTo>
                      <a:pt x="6567" y="10701"/>
                      <a:pt x="10458" y="7053"/>
                      <a:pt x="15322" y="4135"/>
                    </a:cubicBezTo>
                    <a:cubicBezTo>
                      <a:pt x="20430" y="1459"/>
                      <a:pt x="26510" y="0"/>
                      <a:pt x="33806" y="0"/>
                    </a:cubicBezTo>
                    <a:cubicBezTo>
                      <a:pt x="37211" y="0"/>
                      <a:pt x="40616" y="243"/>
                      <a:pt x="44021" y="973"/>
                    </a:cubicBezTo>
                    <a:cubicBezTo>
                      <a:pt x="47426" y="1702"/>
                      <a:pt x="50344" y="2675"/>
                      <a:pt x="53020" y="3891"/>
                    </a:cubicBezTo>
                    <a:lnTo>
                      <a:pt x="48399" y="14836"/>
                    </a:lnTo>
                    <a:cubicBezTo>
                      <a:pt x="46453" y="13863"/>
                      <a:pt x="44021" y="12890"/>
                      <a:pt x="41589" y="12404"/>
                    </a:cubicBezTo>
                    <a:cubicBezTo>
                      <a:pt x="39157" y="11674"/>
                      <a:pt x="36481" y="11431"/>
                      <a:pt x="33563" y="11431"/>
                    </a:cubicBezTo>
                    <a:cubicBezTo>
                      <a:pt x="29672" y="11431"/>
                      <a:pt x="26023" y="12404"/>
                      <a:pt x="23105" y="14106"/>
                    </a:cubicBezTo>
                    <a:cubicBezTo>
                      <a:pt x="20186" y="15809"/>
                      <a:pt x="17997" y="18484"/>
                      <a:pt x="16295" y="21889"/>
                    </a:cubicBezTo>
                    <a:cubicBezTo>
                      <a:pt x="14593" y="25294"/>
                      <a:pt x="13863" y="29185"/>
                      <a:pt x="13863" y="33563"/>
                    </a:cubicBezTo>
                    <a:cubicBezTo>
                      <a:pt x="13863" y="37697"/>
                      <a:pt x="14349" y="41589"/>
                      <a:pt x="15565" y="44750"/>
                    </a:cubicBezTo>
                    <a:cubicBezTo>
                      <a:pt x="16781" y="47912"/>
                      <a:pt x="18484" y="50587"/>
                      <a:pt x="20916" y="52533"/>
                    </a:cubicBezTo>
                    <a:cubicBezTo>
                      <a:pt x="23348" y="54479"/>
                      <a:pt x="26753" y="55208"/>
                      <a:pt x="30644" y="55208"/>
                    </a:cubicBezTo>
                    <a:cubicBezTo>
                      <a:pt x="32590" y="55208"/>
                      <a:pt x="34292" y="55208"/>
                      <a:pt x="35509" y="54965"/>
                    </a:cubicBezTo>
                    <a:cubicBezTo>
                      <a:pt x="36968" y="54722"/>
                      <a:pt x="38184" y="54479"/>
                      <a:pt x="39400" y="54236"/>
                    </a:cubicBezTo>
                    <a:lnTo>
                      <a:pt x="39400" y="40616"/>
                    </a:lnTo>
                    <a:lnTo>
                      <a:pt x="27239" y="40616"/>
                    </a:lnTo>
                    <a:lnTo>
                      <a:pt x="27239" y="29915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DB34E683-92D2-6792-4889-35370E9850AF}"/>
                  </a:ext>
                </a:extLst>
              </p:cNvPr>
              <p:cNvSpPr/>
              <p:nvPr/>
            </p:nvSpPr>
            <p:spPr>
              <a:xfrm>
                <a:off x="13015999" y="4346649"/>
                <a:ext cx="49128" cy="64936"/>
              </a:xfrm>
              <a:custGeom>
                <a:avLst/>
                <a:gdLst>
                  <a:gd name="connsiteX0" fmla="*/ 31374 w 49128"/>
                  <a:gd name="connsiteY0" fmla="*/ 64937 h 64936"/>
                  <a:gd name="connsiteX1" fmla="*/ 17754 w 49128"/>
                  <a:gd name="connsiteY1" fmla="*/ 64937 h 64936"/>
                  <a:gd name="connsiteX2" fmla="*/ 17754 w 49128"/>
                  <a:gd name="connsiteY2" fmla="*/ 11431 h 64936"/>
                  <a:gd name="connsiteX3" fmla="*/ 0 w 49128"/>
                  <a:gd name="connsiteY3" fmla="*/ 11431 h 64936"/>
                  <a:gd name="connsiteX4" fmla="*/ 0 w 49128"/>
                  <a:gd name="connsiteY4" fmla="*/ 0 h 64936"/>
                  <a:gd name="connsiteX5" fmla="*/ 49128 w 49128"/>
                  <a:gd name="connsiteY5" fmla="*/ 0 h 64936"/>
                  <a:gd name="connsiteX6" fmla="*/ 49128 w 49128"/>
                  <a:gd name="connsiteY6" fmla="*/ 11431 h 64936"/>
                  <a:gd name="connsiteX7" fmla="*/ 31374 w 49128"/>
                  <a:gd name="connsiteY7" fmla="*/ 11431 h 64936"/>
                  <a:gd name="connsiteX8" fmla="*/ 31374 w 49128"/>
                  <a:gd name="connsiteY8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128" h="64936">
                    <a:moveTo>
                      <a:pt x="31374" y="64937"/>
                    </a:moveTo>
                    <a:lnTo>
                      <a:pt x="17754" y="64937"/>
                    </a:lnTo>
                    <a:lnTo>
                      <a:pt x="17754" y="11431"/>
                    </a:lnTo>
                    <a:lnTo>
                      <a:pt x="0" y="11431"/>
                    </a:lnTo>
                    <a:lnTo>
                      <a:pt x="0" y="0"/>
                    </a:lnTo>
                    <a:lnTo>
                      <a:pt x="49128" y="0"/>
                    </a:lnTo>
                    <a:lnTo>
                      <a:pt x="49128" y="11431"/>
                    </a:lnTo>
                    <a:lnTo>
                      <a:pt x="31374" y="11431"/>
                    </a:lnTo>
                    <a:lnTo>
                      <a:pt x="3137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3CE8DE4C-E645-3C52-CAE2-5DC37EA2DBA8}"/>
                  </a:ext>
                </a:extLst>
              </p:cNvPr>
              <p:cNvSpPr/>
              <p:nvPr/>
            </p:nvSpPr>
            <p:spPr>
              <a:xfrm>
                <a:off x="13079233" y="4346649"/>
                <a:ext cx="53019" cy="64936"/>
              </a:xfrm>
              <a:custGeom>
                <a:avLst/>
                <a:gdLst>
                  <a:gd name="connsiteX0" fmla="*/ 53019 w 53019"/>
                  <a:gd name="connsiteY0" fmla="*/ 64937 h 64936"/>
                  <a:gd name="connsiteX1" fmla="*/ 39400 w 53019"/>
                  <a:gd name="connsiteY1" fmla="*/ 64937 h 64936"/>
                  <a:gd name="connsiteX2" fmla="*/ 39400 w 53019"/>
                  <a:gd name="connsiteY2" fmla="*/ 36968 h 64936"/>
                  <a:gd name="connsiteX3" fmla="*/ 13620 w 53019"/>
                  <a:gd name="connsiteY3" fmla="*/ 36968 h 64936"/>
                  <a:gd name="connsiteX4" fmla="*/ 13620 w 53019"/>
                  <a:gd name="connsiteY4" fmla="*/ 64937 h 64936"/>
                  <a:gd name="connsiteX5" fmla="*/ 0 w 53019"/>
                  <a:gd name="connsiteY5" fmla="*/ 64937 h 64936"/>
                  <a:gd name="connsiteX6" fmla="*/ 0 w 53019"/>
                  <a:gd name="connsiteY6" fmla="*/ 0 h 64936"/>
                  <a:gd name="connsiteX7" fmla="*/ 13620 w 53019"/>
                  <a:gd name="connsiteY7" fmla="*/ 0 h 64936"/>
                  <a:gd name="connsiteX8" fmla="*/ 13620 w 53019"/>
                  <a:gd name="connsiteY8" fmla="*/ 25537 h 64936"/>
                  <a:gd name="connsiteX9" fmla="*/ 39400 w 53019"/>
                  <a:gd name="connsiteY9" fmla="*/ 25537 h 64936"/>
                  <a:gd name="connsiteX10" fmla="*/ 39400 w 53019"/>
                  <a:gd name="connsiteY10" fmla="*/ 0 h 64936"/>
                  <a:gd name="connsiteX11" fmla="*/ 53019 w 53019"/>
                  <a:gd name="connsiteY11" fmla="*/ 0 h 64936"/>
                  <a:gd name="connsiteX12" fmla="*/ 53019 w 53019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019" h="64936">
                    <a:moveTo>
                      <a:pt x="53019" y="64937"/>
                    </a:moveTo>
                    <a:lnTo>
                      <a:pt x="39400" y="64937"/>
                    </a:lnTo>
                    <a:lnTo>
                      <a:pt x="39400" y="36968"/>
                    </a:lnTo>
                    <a:lnTo>
                      <a:pt x="13620" y="36968"/>
                    </a:lnTo>
                    <a:lnTo>
                      <a:pt x="13620" y="64937"/>
                    </a:lnTo>
                    <a:lnTo>
                      <a:pt x="0" y="64937"/>
                    </a:lnTo>
                    <a:lnTo>
                      <a:pt x="0" y="0"/>
                    </a:lnTo>
                    <a:lnTo>
                      <a:pt x="13620" y="0"/>
                    </a:lnTo>
                    <a:lnTo>
                      <a:pt x="13620" y="25537"/>
                    </a:lnTo>
                    <a:lnTo>
                      <a:pt x="39400" y="25537"/>
                    </a:lnTo>
                    <a:lnTo>
                      <a:pt x="39400" y="0"/>
                    </a:lnTo>
                    <a:lnTo>
                      <a:pt x="53019" y="0"/>
                    </a:lnTo>
                    <a:lnTo>
                      <a:pt x="53019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6A09E97E-83E1-94F5-B43F-00E3DED4981E}"/>
                  </a:ext>
                </a:extLst>
              </p:cNvPr>
              <p:cNvSpPr/>
              <p:nvPr/>
            </p:nvSpPr>
            <p:spPr>
              <a:xfrm>
                <a:off x="13152682" y="4346649"/>
                <a:ext cx="37454" cy="64936"/>
              </a:xfrm>
              <a:custGeom>
                <a:avLst/>
                <a:gdLst>
                  <a:gd name="connsiteX0" fmla="*/ 37454 w 37454"/>
                  <a:gd name="connsiteY0" fmla="*/ 64937 h 64936"/>
                  <a:gd name="connsiteX1" fmla="*/ 0 w 37454"/>
                  <a:gd name="connsiteY1" fmla="*/ 64937 h 64936"/>
                  <a:gd name="connsiteX2" fmla="*/ 0 w 37454"/>
                  <a:gd name="connsiteY2" fmla="*/ 0 h 64936"/>
                  <a:gd name="connsiteX3" fmla="*/ 37454 w 37454"/>
                  <a:gd name="connsiteY3" fmla="*/ 0 h 64936"/>
                  <a:gd name="connsiteX4" fmla="*/ 37454 w 37454"/>
                  <a:gd name="connsiteY4" fmla="*/ 11188 h 64936"/>
                  <a:gd name="connsiteX5" fmla="*/ 13863 w 37454"/>
                  <a:gd name="connsiteY5" fmla="*/ 11188 h 64936"/>
                  <a:gd name="connsiteX6" fmla="*/ 13863 w 37454"/>
                  <a:gd name="connsiteY6" fmla="*/ 25537 h 64936"/>
                  <a:gd name="connsiteX7" fmla="*/ 35995 w 37454"/>
                  <a:gd name="connsiteY7" fmla="*/ 25537 h 64936"/>
                  <a:gd name="connsiteX8" fmla="*/ 35995 w 37454"/>
                  <a:gd name="connsiteY8" fmla="*/ 36724 h 64936"/>
                  <a:gd name="connsiteX9" fmla="*/ 13863 w 37454"/>
                  <a:gd name="connsiteY9" fmla="*/ 36724 h 64936"/>
                  <a:gd name="connsiteX10" fmla="*/ 13863 w 37454"/>
                  <a:gd name="connsiteY10" fmla="*/ 53506 h 64936"/>
                  <a:gd name="connsiteX11" fmla="*/ 37454 w 37454"/>
                  <a:gd name="connsiteY11" fmla="*/ 53506 h 64936"/>
                  <a:gd name="connsiteX12" fmla="*/ 37454 w 37454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454" h="64936">
                    <a:moveTo>
                      <a:pt x="37454" y="64937"/>
                    </a:moveTo>
                    <a:lnTo>
                      <a:pt x="0" y="64937"/>
                    </a:lnTo>
                    <a:lnTo>
                      <a:pt x="0" y="0"/>
                    </a:lnTo>
                    <a:lnTo>
                      <a:pt x="37454" y="0"/>
                    </a:lnTo>
                    <a:lnTo>
                      <a:pt x="37454" y="11188"/>
                    </a:lnTo>
                    <a:lnTo>
                      <a:pt x="13863" y="11188"/>
                    </a:lnTo>
                    <a:lnTo>
                      <a:pt x="13863" y="25537"/>
                    </a:lnTo>
                    <a:lnTo>
                      <a:pt x="35995" y="25537"/>
                    </a:lnTo>
                    <a:lnTo>
                      <a:pt x="35995" y="36724"/>
                    </a:lnTo>
                    <a:lnTo>
                      <a:pt x="13863" y="36724"/>
                    </a:lnTo>
                    <a:lnTo>
                      <a:pt x="13863" y="53506"/>
                    </a:lnTo>
                    <a:lnTo>
                      <a:pt x="37454" y="53506"/>
                    </a:lnTo>
                    <a:lnTo>
                      <a:pt x="3745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60A68F58-36E2-3473-B631-66D079BC8104}"/>
              </a:ext>
            </a:extLst>
          </p:cNvPr>
          <p:cNvSpPr/>
          <p:nvPr userDrawn="1"/>
        </p:nvSpPr>
        <p:spPr>
          <a:xfrm>
            <a:off x="10686612" y="5859324"/>
            <a:ext cx="990132" cy="998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/>
          <a:lstStyle/>
          <a:p>
            <a:pPr marL="180000" indent="-180000" algn="l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5694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, Shield &amp;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>
            <a:extLst>
              <a:ext uri="{FF2B5EF4-FFF2-40B4-BE49-F238E27FC236}">
                <a16:creationId xmlns:a16="http://schemas.microsoft.com/office/drawing/2014/main" id="{C8D821E0-8C86-E4C1-DA1C-D27B85BD7C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20" t="23445" b="14756"/>
          <a:stretch/>
        </p:blipFill>
        <p:spPr>
          <a:xfrm>
            <a:off x="0" y="1"/>
            <a:ext cx="8591550" cy="6857999"/>
          </a:xfrm>
          <a:custGeom>
            <a:avLst/>
            <a:gdLst>
              <a:gd name="connsiteX0" fmla="*/ 0 w 8859120"/>
              <a:gd name="connsiteY0" fmla="*/ 0 h 6857999"/>
              <a:gd name="connsiteX1" fmla="*/ 8859120 w 8859120"/>
              <a:gd name="connsiteY1" fmla="*/ 0 h 6857999"/>
              <a:gd name="connsiteX2" fmla="*/ 8859120 w 8859120"/>
              <a:gd name="connsiteY2" fmla="*/ 6857999 h 6857999"/>
              <a:gd name="connsiteX3" fmla="*/ 267570 w 8859120"/>
              <a:gd name="connsiteY3" fmla="*/ 6857999 h 6857999"/>
              <a:gd name="connsiteX4" fmla="*/ 267570 w 8859120"/>
              <a:gd name="connsiteY4" fmla="*/ 2057399 h 6857999"/>
              <a:gd name="connsiteX5" fmla="*/ 0 w 8859120"/>
              <a:gd name="connsiteY5" fmla="*/ 20573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9120" h="6857999">
                <a:moveTo>
                  <a:pt x="0" y="0"/>
                </a:moveTo>
                <a:lnTo>
                  <a:pt x="8859120" y="0"/>
                </a:lnTo>
                <a:lnTo>
                  <a:pt x="8859120" y="6857999"/>
                </a:lnTo>
                <a:lnTo>
                  <a:pt x="267570" y="6857999"/>
                </a:lnTo>
                <a:lnTo>
                  <a:pt x="267570" y="2057399"/>
                </a:lnTo>
                <a:lnTo>
                  <a:pt x="0" y="2057399"/>
                </a:lnTo>
                <a:close/>
              </a:path>
            </a:pathLst>
          </a:custGeom>
        </p:spPr>
      </p:pic>
      <p:sp>
        <p:nvSpPr>
          <p:cNvPr id="81" name="Bildplatzhalter 80">
            <a:extLst>
              <a:ext uri="{FF2B5EF4-FFF2-40B4-BE49-F238E27FC236}">
                <a16:creationId xmlns:a16="http://schemas.microsoft.com/office/drawing/2014/main" id="{5FE88986-00C8-77D7-8B4A-D07D15D722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303 w 12192000"/>
              <a:gd name="connsiteY0" fmla="*/ 416816 h 6858000"/>
              <a:gd name="connsiteX1" fmla="*/ 11593659 w 12192000"/>
              <a:gd name="connsiteY1" fmla="*/ 431281 h 6858000"/>
              <a:gd name="connsiteX2" fmla="*/ 11593659 w 12192000"/>
              <a:gd name="connsiteY2" fmla="*/ 686829 h 6858000"/>
              <a:gd name="connsiteX3" fmla="*/ 11665985 w 12192000"/>
              <a:gd name="connsiteY3" fmla="*/ 645845 h 6858000"/>
              <a:gd name="connsiteX4" fmla="*/ 11665985 w 12192000"/>
              <a:gd name="connsiteY4" fmla="*/ 522892 h 6858000"/>
              <a:gd name="connsiteX5" fmla="*/ 11815457 w 12192000"/>
              <a:gd name="connsiteY5" fmla="*/ 609683 h 6858000"/>
              <a:gd name="connsiteX6" fmla="*/ 11535800 w 12192000"/>
              <a:gd name="connsiteY6" fmla="*/ 771209 h 6858000"/>
              <a:gd name="connsiteX7" fmla="*/ 11535800 w 12192000"/>
              <a:gd name="connsiteY7" fmla="*/ 853177 h 6858000"/>
              <a:gd name="connsiteX8" fmla="*/ 11849208 w 12192000"/>
              <a:gd name="connsiteY8" fmla="*/ 672365 h 6858000"/>
              <a:gd name="connsiteX9" fmla="*/ 11885371 w 12192000"/>
              <a:gd name="connsiteY9" fmla="*/ 609683 h 6858000"/>
              <a:gd name="connsiteX10" fmla="*/ 11849208 w 12192000"/>
              <a:gd name="connsiteY10" fmla="*/ 549412 h 6858000"/>
              <a:gd name="connsiteX11" fmla="*/ 11620179 w 12192000"/>
              <a:gd name="connsiteY11" fmla="*/ 416816 h 6858000"/>
              <a:gd name="connsiteX12" fmla="*/ 11603303 w 12192000"/>
              <a:gd name="connsiteY12" fmla="*/ 416816 h 6858000"/>
              <a:gd name="connsiteX13" fmla="*/ 6295913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2563106 w 12192000"/>
              <a:gd name="connsiteY16" fmla="*/ 6858000 h 6858000"/>
              <a:gd name="connsiteX17" fmla="*/ 7697584 w 12192000"/>
              <a:gd name="connsiteY17" fmla="*/ 3895256 h 6858000"/>
              <a:gd name="connsiteX18" fmla="*/ 8591031 w 12192000"/>
              <a:gd name="connsiteY18" fmla="*/ 2351442 h 6858000"/>
              <a:gd name="connsiteX19" fmla="*/ 7903085 w 12192000"/>
              <a:gd name="connsiteY19" fmla="*/ 947213 h 6858000"/>
              <a:gd name="connsiteX20" fmla="*/ 7894512 w 12192000"/>
              <a:gd name="connsiteY20" fmla="*/ 940897 h 6858000"/>
              <a:gd name="connsiteX21" fmla="*/ 7821508 w 12192000"/>
              <a:gd name="connsiteY21" fmla="*/ 886764 h 6858000"/>
              <a:gd name="connsiteX22" fmla="*/ 7821379 w 12192000"/>
              <a:gd name="connsiteY22" fmla="*/ 886507 h 6858000"/>
              <a:gd name="connsiteX23" fmla="*/ 7697974 w 12192000"/>
              <a:gd name="connsiteY23" fmla="*/ 807756 h 6858000"/>
              <a:gd name="connsiteX24" fmla="*/ 0 w 12192000"/>
              <a:gd name="connsiteY24" fmla="*/ 0 h 6858000"/>
              <a:gd name="connsiteX25" fmla="*/ 720122 w 12192000"/>
              <a:gd name="connsiteY25" fmla="*/ 0 h 6858000"/>
              <a:gd name="connsiteX26" fmla="*/ 720122 w 12192000"/>
              <a:gd name="connsiteY26" fmla="*/ 5166639 h 6858000"/>
              <a:gd name="connsiteX27" fmla="*/ 852550 w 12192000"/>
              <a:gd name="connsiteY27" fmla="*/ 5652459 h 6858000"/>
              <a:gd name="connsiteX28" fmla="*/ 917286 w 12192000"/>
              <a:gd name="connsiteY28" fmla="*/ 5746141 h 6858000"/>
              <a:gd name="connsiteX29" fmla="*/ 0 w 12192000"/>
              <a:gd name="connsiteY29" fmla="*/ 62748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0" h="6858000">
                <a:moveTo>
                  <a:pt x="11603303" y="416816"/>
                </a:moveTo>
                <a:cubicBezTo>
                  <a:pt x="11598481" y="419226"/>
                  <a:pt x="11593659" y="426459"/>
                  <a:pt x="11593659" y="431281"/>
                </a:cubicBezTo>
                <a:lnTo>
                  <a:pt x="11593659" y="686829"/>
                </a:lnTo>
                <a:lnTo>
                  <a:pt x="11665985" y="645845"/>
                </a:lnTo>
                <a:lnTo>
                  <a:pt x="11665985" y="522892"/>
                </a:lnTo>
                <a:lnTo>
                  <a:pt x="11815457" y="609683"/>
                </a:lnTo>
                <a:lnTo>
                  <a:pt x="11535800" y="771209"/>
                </a:lnTo>
                <a:lnTo>
                  <a:pt x="11535800" y="853177"/>
                </a:lnTo>
                <a:lnTo>
                  <a:pt x="11849208" y="672365"/>
                </a:lnTo>
                <a:cubicBezTo>
                  <a:pt x="11866085" y="660310"/>
                  <a:pt x="11885371" y="641023"/>
                  <a:pt x="11885371" y="609683"/>
                </a:cubicBezTo>
                <a:cubicBezTo>
                  <a:pt x="11885371" y="580752"/>
                  <a:pt x="11866085" y="559055"/>
                  <a:pt x="11849208" y="549412"/>
                </a:cubicBezTo>
                <a:lnTo>
                  <a:pt x="11620179" y="416816"/>
                </a:lnTo>
                <a:cubicBezTo>
                  <a:pt x="11615357" y="414405"/>
                  <a:pt x="11608124" y="414405"/>
                  <a:pt x="11603303" y="416816"/>
                </a:cubicBezTo>
                <a:close/>
                <a:moveTo>
                  <a:pt x="6295913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2563106" y="6858000"/>
                </a:lnTo>
                <a:lnTo>
                  <a:pt x="7697584" y="3895256"/>
                </a:lnTo>
                <a:cubicBezTo>
                  <a:pt x="8155998" y="3636192"/>
                  <a:pt x="8591031" y="3095896"/>
                  <a:pt x="8591031" y="2351442"/>
                </a:cubicBezTo>
                <a:cubicBezTo>
                  <a:pt x="8591031" y="1734844"/>
                  <a:pt x="8271738" y="1239400"/>
                  <a:pt x="7903085" y="947213"/>
                </a:cubicBezTo>
                <a:cubicBezTo>
                  <a:pt x="7899577" y="944377"/>
                  <a:pt x="7896850" y="942444"/>
                  <a:pt x="7894512" y="940897"/>
                </a:cubicBezTo>
                <a:cubicBezTo>
                  <a:pt x="7872039" y="923239"/>
                  <a:pt x="7826185" y="890116"/>
                  <a:pt x="7821508" y="886764"/>
                </a:cubicBezTo>
                <a:cubicBezTo>
                  <a:pt x="7821508" y="886507"/>
                  <a:pt x="7821379" y="886507"/>
                  <a:pt x="7821379" y="886507"/>
                </a:cubicBezTo>
                <a:lnTo>
                  <a:pt x="7697974" y="807756"/>
                </a:lnTo>
                <a:close/>
                <a:moveTo>
                  <a:pt x="0" y="0"/>
                </a:moveTo>
                <a:lnTo>
                  <a:pt x="720122" y="0"/>
                </a:lnTo>
                <a:lnTo>
                  <a:pt x="720122" y="5166639"/>
                </a:lnTo>
                <a:cubicBezTo>
                  <a:pt x="720122" y="5348472"/>
                  <a:pt x="769170" y="5513252"/>
                  <a:pt x="852550" y="5652459"/>
                </a:cubicBezTo>
                <a:lnTo>
                  <a:pt x="917286" y="5746141"/>
                </a:lnTo>
                <a:lnTo>
                  <a:pt x="0" y="6274836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b">
            <a:noAutofit/>
          </a:bodyPr>
          <a:lstStyle>
            <a:lvl1pPr marL="0" indent="0" algn="r">
              <a:lnSpc>
                <a:spcPct val="90000"/>
              </a:lnSpc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72" name="Freihandform: Form 71">
            <a:extLst>
              <a:ext uri="{FF2B5EF4-FFF2-40B4-BE49-F238E27FC236}">
                <a16:creationId xmlns:a16="http://schemas.microsoft.com/office/drawing/2014/main" id="{6C91D4C5-613C-E7AE-F3C8-97BF748D9892}"/>
              </a:ext>
            </a:extLst>
          </p:cNvPr>
          <p:cNvSpPr>
            <a:spLocks noChangeAspect="1"/>
          </p:cNvSpPr>
          <p:nvPr userDrawn="1"/>
        </p:nvSpPr>
        <p:spPr>
          <a:xfrm>
            <a:off x="720122" y="0"/>
            <a:ext cx="6742803" cy="6112799"/>
          </a:xfrm>
          <a:custGeom>
            <a:avLst/>
            <a:gdLst>
              <a:gd name="connsiteX0" fmla="*/ 0 w 6742803"/>
              <a:gd name="connsiteY0" fmla="*/ 0 h 6112799"/>
              <a:gd name="connsiteX1" fmla="*/ 3623380 w 6742803"/>
              <a:gd name="connsiteY1" fmla="*/ 0 h 6112799"/>
              <a:gd name="connsiteX2" fmla="*/ 6272064 w 6742803"/>
              <a:gd name="connsiteY2" fmla="*/ 1534000 h 6112799"/>
              <a:gd name="connsiteX3" fmla="*/ 6272064 w 6742803"/>
              <a:gd name="connsiteY3" fmla="*/ 3170317 h 6112799"/>
              <a:gd name="connsiteX4" fmla="*/ 1412427 w 6742803"/>
              <a:gd name="connsiteY4" fmla="*/ 5984793 h 6112799"/>
              <a:gd name="connsiteX5" fmla="*/ 0 w 6742803"/>
              <a:gd name="connsiteY5" fmla="*/ 5166639 h 611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42803" h="6112799">
                <a:moveTo>
                  <a:pt x="0" y="0"/>
                </a:moveTo>
                <a:lnTo>
                  <a:pt x="3623380" y="0"/>
                </a:lnTo>
                <a:lnTo>
                  <a:pt x="6272064" y="1534000"/>
                </a:lnTo>
                <a:cubicBezTo>
                  <a:pt x="6899716" y="1897670"/>
                  <a:pt x="6899716" y="2806642"/>
                  <a:pt x="6272064" y="3170317"/>
                </a:cubicBezTo>
                <a:lnTo>
                  <a:pt x="1412427" y="5984793"/>
                </a:lnTo>
                <a:cubicBezTo>
                  <a:pt x="784770" y="6348459"/>
                  <a:pt x="0" y="5893971"/>
                  <a:pt x="0" y="5166639"/>
                </a:cubicBezTo>
                <a:close/>
              </a:path>
            </a:pathLst>
          </a:custGeom>
          <a:solidFill>
            <a:schemeClr val="bg1"/>
          </a:solidFill>
          <a:ln w="1868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CA765F-3CA5-040E-36D5-00E85FDBA2E9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1194830" y="603616"/>
            <a:ext cx="3643200" cy="664797"/>
          </a:xfrm>
          <a:prstGeom prst="rect">
            <a:avLst/>
          </a:prstGeom>
        </p:spPr>
        <p:txBody>
          <a:bodyPr vert="horz"/>
          <a:lstStyle>
            <a:lvl1pPr>
              <a:lnSpc>
                <a:spcPct val="90000"/>
              </a:lnSpc>
              <a:defRPr b="1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7CB24E7-4174-6EFD-2F45-45F33FD784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1195388" y="1700213"/>
            <a:ext cx="3643312" cy="26034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C5DA9ED-E071-DA77-6D91-140825CB37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E3603E-4402-9CE6-3748-950E3263F5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Textplatzhalter 189">
            <a:extLst>
              <a:ext uri="{FF2B5EF4-FFF2-40B4-BE49-F238E27FC236}">
                <a16:creationId xmlns:a16="http://schemas.microsoft.com/office/drawing/2014/main" id="{44DF0135-E787-723F-3E01-85A5B5E315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889912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fer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D5223E-CD11-F046-38D3-D7A52AD41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29" y="4027065"/>
            <a:ext cx="5071896" cy="886397"/>
          </a:xfrm>
          <a:prstGeom prst="rect">
            <a:avLst/>
          </a:prstGeom>
        </p:spPr>
        <p:txBody>
          <a:bodyPr vert="horz"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DC1DE27-3D01-533A-AD08-900328244985}"/>
              </a:ext>
            </a:extLst>
          </p:cNvPr>
          <p:cNvSpPr/>
          <p:nvPr userDrawn="1"/>
        </p:nvSpPr>
        <p:spPr bwMode="black"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tx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pic>
        <p:nvPicPr>
          <p:cNvPr id="7" name="Grafik 1">
            <a:extLst>
              <a:ext uri="{FF2B5EF4-FFF2-40B4-BE49-F238E27FC236}">
                <a16:creationId xmlns:a16="http://schemas.microsoft.com/office/drawing/2014/main" id="{93792B32-059C-C019-439A-9550685F59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233" y="313976"/>
            <a:ext cx="4239485" cy="5333545"/>
          </a:xfrm>
          <a:prstGeom prst="rect">
            <a:avLst/>
          </a:prstGeom>
        </p:spPr>
      </p:pic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146F8CC-748B-B011-6309-2F52CC8D70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2540" y="2958212"/>
            <a:ext cx="3160697" cy="3538800"/>
          </a:xfrm>
          <a:custGeom>
            <a:avLst/>
            <a:gdLst>
              <a:gd name="connsiteX0" fmla="*/ 2754560 w 3160697"/>
              <a:gd name="connsiteY0" fmla="*/ 58 h 3538800"/>
              <a:gd name="connsiteX1" fmla="*/ 3160697 w 3160697"/>
              <a:gd name="connsiteY1" fmla="*/ 414873 h 3538800"/>
              <a:gd name="connsiteX2" fmla="*/ 3160697 w 3160697"/>
              <a:gd name="connsiteY2" fmla="*/ 891735 h 3538800"/>
              <a:gd name="connsiteX3" fmla="*/ 3160697 w 3160697"/>
              <a:gd name="connsiteY3" fmla="*/ 1309072 h 3538800"/>
              <a:gd name="connsiteX4" fmla="*/ 3160697 w 3160697"/>
              <a:gd name="connsiteY4" fmla="*/ 1670854 h 3538800"/>
              <a:gd name="connsiteX5" fmla="*/ 3160697 w 3160697"/>
              <a:gd name="connsiteY5" fmla="*/ 1981045 h 3538800"/>
              <a:gd name="connsiteX6" fmla="*/ 3160697 w 3160697"/>
              <a:gd name="connsiteY6" fmla="*/ 2243618 h 3538800"/>
              <a:gd name="connsiteX7" fmla="*/ 3160697 w 3160697"/>
              <a:gd name="connsiteY7" fmla="*/ 2462537 h 3538800"/>
              <a:gd name="connsiteX8" fmla="*/ 3160697 w 3160697"/>
              <a:gd name="connsiteY8" fmla="*/ 2641773 h 3538800"/>
              <a:gd name="connsiteX9" fmla="*/ 3160697 w 3160697"/>
              <a:gd name="connsiteY9" fmla="*/ 2785295 h 3538800"/>
              <a:gd name="connsiteX10" fmla="*/ 3160697 w 3160697"/>
              <a:gd name="connsiteY10" fmla="*/ 2897070 h 3538800"/>
              <a:gd name="connsiteX11" fmla="*/ 3160697 w 3160697"/>
              <a:gd name="connsiteY11" fmla="*/ 2981067 h 3538800"/>
              <a:gd name="connsiteX12" fmla="*/ 3160697 w 3160697"/>
              <a:gd name="connsiteY12" fmla="*/ 3041254 h 3538800"/>
              <a:gd name="connsiteX13" fmla="*/ 3160697 w 3160697"/>
              <a:gd name="connsiteY13" fmla="*/ 3081598 h 3538800"/>
              <a:gd name="connsiteX14" fmla="*/ 3160697 w 3160697"/>
              <a:gd name="connsiteY14" fmla="*/ 3118637 h 3538800"/>
              <a:gd name="connsiteX15" fmla="*/ 3160697 w 3160697"/>
              <a:gd name="connsiteY15" fmla="*/ 3123928 h 3538800"/>
              <a:gd name="connsiteX16" fmla="*/ 2541727 w 3160697"/>
              <a:gd name="connsiteY16" fmla="*/ 3482402 h 3538800"/>
              <a:gd name="connsiteX17" fmla="*/ 205447 w 3160697"/>
              <a:gd name="connsiteY17" fmla="*/ 2127874 h 3538800"/>
              <a:gd name="connsiteX18" fmla="*/ 205447 w 3160697"/>
              <a:gd name="connsiteY18" fmla="*/ 1410926 h 3538800"/>
              <a:gd name="connsiteX19" fmla="*/ 2541727 w 3160697"/>
              <a:gd name="connsiteY19" fmla="*/ 56399 h 3538800"/>
              <a:gd name="connsiteX20" fmla="*/ 2754560 w 3160697"/>
              <a:gd name="connsiteY20" fmla="*/ 58 h 35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60697" h="3538800">
                <a:moveTo>
                  <a:pt x="2754560" y="58"/>
                </a:moveTo>
                <a:cubicBezTo>
                  <a:pt x="2967351" y="3653"/>
                  <a:pt x="3160697" y="175781"/>
                  <a:pt x="3160697" y="414873"/>
                </a:cubicBezTo>
                <a:lnTo>
                  <a:pt x="3160697" y="891735"/>
                </a:lnTo>
                <a:lnTo>
                  <a:pt x="3160697" y="1309072"/>
                </a:lnTo>
                <a:lnTo>
                  <a:pt x="3160697" y="1670854"/>
                </a:lnTo>
                <a:lnTo>
                  <a:pt x="3160697" y="1981045"/>
                </a:lnTo>
                <a:lnTo>
                  <a:pt x="3160697" y="2243618"/>
                </a:lnTo>
                <a:lnTo>
                  <a:pt x="3160697" y="2462537"/>
                </a:lnTo>
                <a:lnTo>
                  <a:pt x="3160697" y="2641773"/>
                </a:lnTo>
                <a:lnTo>
                  <a:pt x="3160697" y="2785295"/>
                </a:lnTo>
                <a:lnTo>
                  <a:pt x="3160697" y="2897070"/>
                </a:lnTo>
                <a:lnTo>
                  <a:pt x="3160697" y="2981067"/>
                </a:lnTo>
                <a:lnTo>
                  <a:pt x="3160697" y="3041254"/>
                </a:lnTo>
                <a:lnTo>
                  <a:pt x="3160697" y="3081598"/>
                </a:lnTo>
                <a:lnTo>
                  <a:pt x="3160697" y="3118637"/>
                </a:lnTo>
                <a:lnTo>
                  <a:pt x="3160697" y="3123928"/>
                </a:lnTo>
                <a:cubicBezTo>
                  <a:pt x="3160697" y="3442718"/>
                  <a:pt x="2816973" y="3642457"/>
                  <a:pt x="2541727" y="3482402"/>
                </a:cubicBezTo>
                <a:cubicBezTo>
                  <a:pt x="205447" y="2127874"/>
                  <a:pt x="205447" y="2127874"/>
                  <a:pt x="205447" y="2127874"/>
                </a:cubicBezTo>
                <a:cubicBezTo>
                  <a:pt x="-68482" y="1969141"/>
                  <a:pt x="-68482" y="1569661"/>
                  <a:pt x="205447" y="1410926"/>
                </a:cubicBezTo>
                <a:cubicBezTo>
                  <a:pt x="2541727" y="56399"/>
                  <a:pt x="2541727" y="56399"/>
                  <a:pt x="2541727" y="56399"/>
                </a:cubicBezTo>
                <a:cubicBezTo>
                  <a:pt x="2610538" y="16385"/>
                  <a:pt x="2683630" y="-1142"/>
                  <a:pt x="2754560" y="58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DBC48AF-34C9-E5E8-5C7D-5D38A1C71B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32729" y="3429000"/>
            <a:ext cx="5071896" cy="44319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180000" indent="0">
              <a:buFont typeface="Arial" panose="020B0604020202020204" pitchFamily="34" charset="0"/>
              <a:buNone/>
              <a:defRPr sz="3200"/>
            </a:lvl2pPr>
            <a:lvl3pPr marL="360000" indent="0">
              <a:buFont typeface="Arial" panose="020B0604020202020204" pitchFamily="34" charset="0"/>
              <a:buNone/>
              <a:defRPr sz="3200"/>
            </a:lvl3pPr>
            <a:lvl4pPr marL="540000" indent="0">
              <a:buFont typeface="Arial" panose="020B0604020202020204" pitchFamily="34" charset="0"/>
              <a:buNone/>
              <a:defRPr sz="3200"/>
            </a:lvl4pPr>
            <a:lvl5pPr marL="720000" indent="0">
              <a:buFont typeface="Arial" panose="020B0604020202020204" pitchFamily="34" charset="0"/>
              <a:buNone/>
              <a:defRPr sz="3200"/>
            </a:lvl5pPr>
          </a:lstStyle>
          <a:p>
            <a:pPr lvl="0"/>
            <a:r>
              <a:rPr lang="de-DE" err="1"/>
              <a:t>Referent:in</a:t>
            </a:r>
            <a:endParaRPr lang="de-DE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F375120-29A9-BA4A-4AA8-B1B94B7543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32563" y="5052208"/>
            <a:ext cx="5072062" cy="61189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1CB714-3AA5-3788-F3A0-8F06D61A14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31290C-247C-6F1B-BFB5-412D044F3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EBFAA80A-84F0-EA16-F9CA-1F1D623B6ECB}"/>
              </a:ext>
            </a:extLst>
          </p:cNvPr>
          <p:cNvGrpSpPr/>
          <p:nvPr userDrawn="1"/>
        </p:nvGrpSpPr>
        <p:grpSpPr>
          <a:xfrm>
            <a:off x="1192301" y="889262"/>
            <a:ext cx="2286189" cy="2068950"/>
            <a:chOff x="12356417" y="3820588"/>
            <a:chExt cx="972591" cy="880173"/>
          </a:xfrm>
        </p:grpSpPr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20F34DDC-7247-3921-E06B-0DA764C36B89}"/>
                </a:ext>
              </a:extLst>
            </p:cNvPr>
            <p:cNvSpPr/>
            <p:nvPr/>
          </p:nvSpPr>
          <p:spPr>
            <a:xfrm>
              <a:off x="12936226" y="3820588"/>
              <a:ext cx="263151" cy="374054"/>
            </a:xfrm>
            <a:custGeom>
              <a:avLst/>
              <a:gdLst>
                <a:gd name="connsiteX0" fmla="*/ 263152 w 263151"/>
                <a:gd name="connsiteY0" fmla="*/ 187514 h 374054"/>
                <a:gd name="connsiteX1" fmla="*/ 256342 w 263151"/>
                <a:gd name="connsiteY1" fmla="*/ 265827 h 374054"/>
                <a:gd name="connsiteX2" fmla="*/ 233967 w 263151"/>
                <a:gd name="connsiteY2" fmla="*/ 324440 h 374054"/>
                <a:gd name="connsiteX3" fmla="*/ 193351 w 263151"/>
                <a:gd name="connsiteY3" fmla="*/ 361408 h 374054"/>
                <a:gd name="connsiteX4" fmla="*/ 131576 w 263151"/>
                <a:gd name="connsiteY4" fmla="*/ 374055 h 374054"/>
                <a:gd name="connsiteX5" fmla="*/ 56911 w 263151"/>
                <a:gd name="connsiteY5" fmla="*/ 351680 h 374054"/>
                <a:gd name="connsiteX6" fmla="*/ 13863 w 263151"/>
                <a:gd name="connsiteY6" fmla="*/ 287473 h 374054"/>
                <a:gd name="connsiteX7" fmla="*/ 0 w 263151"/>
                <a:gd name="connsiteY7" fmla="*/ 187514 h 374054"/>
                <a:gd name="connsiteX8" fmla="*/ 12404 w 263151"/>
                <a:gd name="connsiteY8" fmla="*/ 86582 h 374054"/>
                <a:gd name="connsiteX9" fmla="*/ 53992 w 263151"/>
                <a:gd name="connsiteY9" fmla="*/ 22375 h 374054"/>
                <a:gd name="connsiteX10" fmla="*/ 131576 w 263151"/>
                <a:gd name="connsiteY10" fmla="*/ 0 h 374054"/>
                <a:gd name="connsiteX11" fmla="*/ 205998 w 263151"/>
                <a:gd name="connsiteY11" fmla="*/ 22132 h 374054"/>
                <a:gd name="connsiteX12" fmla="*/ 249046 w 263151"/>
                <a:gd name="connsiteY12" fmla="*/ 86339 h 374054"/>
                <a:gd name="connsiteX13" fmla="*/ 263152 w 263151"/>
                <a:gd name="connsiteY13" fmla="*/ 187514 h 374054"/>
                <a:gd name="connsiteX14" fmla="*/ 98013 w 263151"/>
                <a:gd name="connsiteY14" fmla="*/ 187514 h 374054"/>
                <a:gd name="connsiteX15" fmla="*/ 100932 w 263151"/>
                <a:gd name="connsiteY15" fmla="*/ 247100 h 374054"/>
                <a:gd name="connsiteX16" fmla="*/ 110903 w 263151"/>
                <a:gd name="connsiteY16" fmla="*/ 283338 h 374054"/>
                <a:gd name="connsiteX17" fmla="*/ 131819 w 263151"/>
                <a:gd name="connsiteY17" fmla="*/ 295499 h 374054"/>
                <a:gd name="connsiteX18" fmla="*/ 152735 w 263151"/>
                <a:gd name="connsiteY18" fmla="*/ 283581 h 374054"/>
                <a:gd name="connsiteX19" fmla="*/ 162707 w 263151"/>
                <a:gd name="connsiteY19" fmla="*/ 247343 h 374054"/>
                <a:gd name="connsiteX20" fmla="*/ 165625 w 263151"/>
                <a:gd name="connsiteY20" fmla="*/ 187271 h 374054"/>
                <a:gd name="connsiteX21" fmla="*/ 162707 w 263151"/>
                <a:gd name="connsiteY21" fmla="*/ 126712 h 374054"/>
                <a:gd name="connsiteX22" fmla="*/ 152735 w 263151"/>
                <a:gd name="connsiteY22" fmla="*/ 90230 h 374054"/>
                <a:gd name="connsiteX23" fmla="*/ 131819 w 263151"/>
                <a:gd name="connsiteY23" fmla="*/ 78070 h 374054"/>
                <a:gd name="connsiteX24" fmla="*/ 110903 w 263151"/>
                <a:gd name="connsiteY24" fmla="*/ 90230 h 374054"/>
                <a:gd name="connsiteX25" fmla="*/ 100932 w 263151"/>
                <a:gd name="connsiteY25" fmla="*/ 126712 h 374054"/>
                <a:gd name="connsiteX26" fmla="*/ 98013 w 263151"/>
                <a:gd name="connsiteY26" fmla="*/ 187514 h 3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3151" h="374054">
                  <a:moveTo>
                    <a:pt x="263152" y="187514"/>
                  </a:moveTo>
                  <a:cubicBezTo>
                    <a:pt x="263152" y="216699"/>
                    <a:pt x="260963" y="242966"/>
                    <a:pt x="256342" y="265827"/>
                  </a:cubicBezTo>
                  <a:cubicBezTo>
                    <a:pt x="251721" y="288689"/>
                    <a:pt x="244182" y="308389"/>
                    <a:pt x="233967" y="324440"/>
                  </a:cubicBezTo>
                  <a:cubicBezTo>
                    <a:pt x="223509" y="340492"/>
                    <a:pt x="210132" y="352896"/>
                    <a:pt x="193351" y="361408"/>
                  </a:cubicBezTo>
                  <a:cubicBezTo>
                    <a:pt x="176570" y="369920"/>
                    <a:pt x="156140" y="374055"/>
                    <a:pt x="131576" y="374055"/>
                  </a:cubicBezTo>
                  <a:cubicBezTo>
                    <a:pt x="101175" y="374055"/>
                    <a:pt x="76368" y="366516"/>
                    <a:pt x="56911" y="351680"/>
                  </a:cubicBezTo>
                  <a:cubicBezTo>
                    <a:pt x="37454" y="336601"/>
                    <a:pt x="22862" y="315199"/>
                    <a:pt x="13863" y="287473"/>
                  </a:cubicBezTo>
                  <a:cubicBezTo>
                    <a:pt x="4621" y="259504"/>
                    <a:pt x="0" y="226184"/>
                    <a:pt x="0" y="187514"/>
                  </a:cubicBezTo>
                  <a:cubicBezTo>
                    <a:pt x="0" y="148114"/>
                    <a:pt x="4135" y="114308"/>
                    <a:pt x="12404" y="86582"/>
                  </a:cubicBezTo>
                  <a:cubicBezTo>
                    <a:pt x="20673" y="58613"/>
                    <a:pt x="34536" y="37211"/>
                    <a:pt x="53992" y="22375"/>
                  </a:cubicBezTo>
                  <a:cubicBezTo>
                    <a:pt x="73449" y="7296"/>
                    <a:pt x="99229" y="0"/>
                    <a:pt x="131576" y="0"/>
                  </a:cubicBezTo>
                  <a:cubicBezTo>
                    <a:pt x="161734" y="0"/>
                    <a:pt x="186784" y="7296"/>
                    <a:pt x="205998" y="22132"/>
                  </a:cubicBezTo>
                  <a:cubicBezTo>
                    <a:pt x="225455" y="36968"/>
                    <a:pt x="239804" y="58370"/>
                    <a:pt x="249046" y="86339"/>
                  </a:cubicBezTo>
                  <a:cubicBezTo>
                    <a:pt x="258531" y="114308"/>
                    <a:pt x="263152" y="148114"/>
                    <a:pt x="263152" y="187514"/>
                  </a:cubicBezTo>
                  <a:close/>
                  <a:moveTo>
                    <a:pt x="98013" y="187514"/>
                  </a:moveTo>
                  <a:cubicBezTo>
                    <a:pt x="98013" y="211348"/>
                    <a:pt x="98986" y="231291"/>
                    <a:pt x="100932" y="247100"/>
                  </a:cubicBezTo>
                  <a:cubicBezTo>
                    <a:pt x="102877" y="263152"/>
                    <a:pt x="106039" y="275069"/>
                    <a:pt x="110903" y="283338"/>
                  </a:cubicBezTo>
                  <a:cubicBezTo>
                    <a:pt x="115767" y="291607"/>
                    <a:pt x="122577" y="295499"/>
                    <a:pt x="131819" y="295499"/>
                  </a:cubicBezTo>
                  <a:cubicBezTo>
                    <a:pt x="141061" y="295499"/>
                    <a:pt x="147871" y="291607"/>
                    <a:pt x="152735" y="283581"/>
                  </a:cubicBezTo>
                  <a:cubicBezTo>
                    <a:pt x="157599" y="275555"/>
                    <a:pt x="160761" y="263395"/>
                    <a:pt x="162707" y="247343"/>
                  </a:cubicBezTo>
                  <a:cubicBezTo>
                    <a:pt x="164652" y="231291"/>
                    <a:pt x="165625" y="211105"/>
                    <a:pt x="165625" y="187271"/>
                  </a:cubicBezTo>
                  <a:cubicBezTo>
                    <a:pt x="165625" y="163193"/>
                    <a:pt x="164652" y="143007"/>
                    <a:pt x="162707" y="126712"/>
                  </a:cubicBezTo>
                  <a:cubicBezTo>
                    <a:pt x="160761" y="110660"/>
                    <a:pt x="157599" y="98500"/>
                    <a:pt x="152735" y="90230"/>
                  </a:cubicBezTo>
                  <a:cubicBezTo>
                    <a:pt x="147871" y="81961"/>
                    <a:pt x="141061" y="78070"/>
                    <a:pt x="131819" y="78070"/>
                  </a:cubicBezTo>
                  <a:cubicBezTo>
                    <a:pt x="122577" y="78070"/>
                    <a:pt x="115767" y="82205"/>
                    <a:pt x="110903" y="90230"/>
                  </a:cubicBezTo>
                  <a:cubicBezTo>
                    <a:pt x="106039" y="98500"/>
                    <a:pt x="102877" y="110660"/>
                    <a:pt x="100932" y="126712"/>
                  </a:cubicBezTo>
                  <a:cubicBezTo>
                    <a:pt x="98743" y="143250"/>
                    <a:pt x="98013" y="163436"/>
                    <a:pt x="98013" y="187514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728474D1-494D-8EA9-A355-EBD84EE49332}"/>
                </a:ext>
              </a:extLst>
            </p:cNvPr>
            <p:cNvSpPr/>
            <p:nvPr/>
          </p:nvSpPr>
          <p:spPr>
            <a:xfrm>
              <a:off x="12632945" y="3820588"/>
              <a:ext cx="263151" cy="374054"/>
            </a:xfrm>
            <a:custGeom>
              <a:avLst/>
              <a:gdLst>
                <a:gd name="connsiteX0" fmla="*/ 263152 w 263151"/>
                <a:gd name="connsiteY0" fmla="*/ 187514 h 374054"/>
                <a:gd name="connsiteX1" fmla="*/ 256342 w 263151"/>
                <a:gd name="connsiteY1" fmla="*/ 265827 h 374054"/>
                <a:gd name="connsiteX2" fmla="*/ 233967 w 263151"/>
                <a:gd name="connsiteY2" fmla="*/ 324440 h 374054"/>
                <a:gd name="connsiteX3" fmla="*/ 193351 w 263151"/>
                <a:gd name="connsiteY3" fmla="*/ 361408 h 374054"/>
                <a:gd name="connsiteX4" fmla="*/ 131576 w 263151"/>
                <a:gd name="connsiteY4" fmla="*/ 374055 h 374054"/>
                <a:gd name="connsiteX5" fmla="*/ 56911 w 263151"/>
                <a:gd name="connsiteY5" fmla="*/ 351680 h 374054"/>
                <a:gd name="connsiteX6" fmla="*/ 13863 w 263151"/>
                <a:gd name="connsiteY6" fmla="*/ 287473 h 374054"/>
                <a:gd name="connsiteX7" fmla="*/ 0 w 263151"/>
                <a:gd name="connsiteY7" fmla="*/ 187514 h 374054"/>
                <a:gd name="connsiteX8" fmla="*/ 12404 w 263151"/>
                <a:gd name="connsiteY8" fmla="*/ 86582 h 374054"/>
                <a:gd name="connsiteX9" fmla="*/ 53992 w 263151"/>
                <a:gd name="connsiteY9" fmla="*/ 22375 h 374054"/>
                <a:gd name="connsiteX10" fmla="*/ 131576 w 263151"/>
                <a:gd name="connsiteY10" fmla="*/ 0 h 374054"/>
                <a:gd name="connsiteX11" fmla="*/ 205998 w 263151"/>
                <a:gd name="connsiteY11" fmla="*/ 22132 h 374054"/>
                <a:gd name="connsiteX12" fmla="*/ 249046 w 263151"/>
                <a:gd name="connsiteY12" fmla="*/ 86339 h 374054"/>
                <a:gd name="connsiteX13" fmla="*/ 263152 w 263151"/>
                <a:gd name="connsiteY13" fmla="*/ 187514 h 374054"/>
                <a:gd name="connsiteX14" fmla="*/ 97770 w 263151"/>
                <a:gd name="connsiteY14" fmla="*/ 187514 h 374054"/>
                <a:gd name="connsiteX15" fmla="*/ 100688 w 263151"/>
                <a:gd name="connsiteY15" fmla="*/ 247100 h 374054"/>
                <a:gd name="connsiteX16" fmla="*/ 110660 w 263151"/>
                <a:gd name="connsiteY16" fmla="*/ 283338 h 374054"/>
                <a:gd name="connsiteX17" fmla="*/ 131576 w 263151"/>
                <a:gd name="connsiteY17" fmla="*/ 295499 h 374054"/>
                <a:gd name="connsiteX18" fmla="*/ 152492 w 263151"/>
                <a:gd name="connsiteY18" fmla="*/ 283581 h 374054"/>
                <a:gd name="connsiteX19" fmla="*/ 162463 w 263151"/>
                <a:gd name="connsiteY19" fmla="*/ 247343 h 374054"/>
                <a:gd name="connsiteX20" fmla="*/ 165382 w 263151"/>
                <a:gd name="connsiteY20" fmla="*/ 187271 h 374054"/>
                <a:gd name="connsiteX21" fmla="*/ 162463 w 263151"/>
                <a:gd name="connsiteY21" fmla="*/ 126712 h 374054"/>
                <a:gd name="connsiteX22" fmla="*/ 152492 w 263151"/>
                <a:gd name="connsiteY22" fmla="*/ 90230 h 374054"/>
                <a:gd name="connsiteX23" fmla="*/ 131576 w 263151"/>
                <a:gd name="connsiteY23" fmla="*/ 78070 h 374054"/>
                <a:gd name="connsiteX24" fmla="*/ 110660 w 263151"/>
                <a:gd name="connsiteY24" fmla="*/ 90230 h 374054"/>
                <a:gd name="connsiteX25" fmla="*/ 100688 w 263151"/>
                <a:gd name="connsiteY25" fmla="*/ 126712 h 374054"/>
                <a:gd name="connsiteX26" fmla="*/ 97770 w 263151"/>
                <a:gd name="connsiteY26" fmla="*/ 187514 h 37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3151" h="374054">
                  <a:moveTo>
                    <a:pt x="263152" y="187514"/>
                  </a:moveTo>
                  <a:cubicBezTo>
                    <a:pt x="263152" y="216699"/>
                    <a:pt x="260963" y="242966"/>
                    <a:pt x="256342" y="265827"/>
                  </a:cubicBezTo>
                  <a:cubicBezTo>
                    <a:pt x="251721" y="288689"/>
                    <a:pt x="244182" y="308389"/>
                    <a:pt x="233967" y="324440"/>
                  </a:cubicBezTo>
                  <a:cubicBezTo>
                    <a:pt x="223509" y="340492"/>
                    <a:pt x="210132" y="352896"/>
                    <a:pt x="193351" y="361408"/>
                  </a:cubicBezTo>
                  <a:cubicBezTo>
                    <a:pt x="176570" y="369920"/>
                    <a:pt x="156140" y="374055"/>
                    <a:pt x="131576" y="374055"/>
                  </a:cubicBezTo>
                  <a:cubicBezTo>
                    <a:pt x="101175" y="374055"/>
                    <a:pt x="76368" y="366516"/>
                    <a:pt x="56911" y="351680"/>
                  </a:cubicBezTo>
                  <a:cubicBezTo>
                    <a:pt x="37454" y="336601"/>
                    <a:pt x="22862" y="315199"/>
                    <a:pt x="13863" y="287473"/>
                  </a:cubicBezTo>
                  <a:cubicBezTo>
                    <a:pt x="4621" y="259504"/>
                    <a:pt x="0" y="226184"/>
                    <a:pt x="0" y="187514"/>
                  </a:cubicBezTo>
                  <a:cubicBezTo>
                    <a:pt x="0" y="148114"/>
                    <a:pt x="4135" y="114308"/>
                    <a:pt x="12404" y="86582"/>
                  </a:cubicBezTo>
                  <a:cubicBezTo>
                    <a:pt x="20673" y="58613"/>
                    <a:pt x="34536" y="37211"/>
                    <a:pt x="53992" y="22375"/>
                  </a:cubicBezTo>
                  <a:cubicBezTo>
                    <a:pt x="73449" y="7296"/>
                    <a:pt x="99229" y="0"/>
                    <a:pt x="131576" y="0"/>
                  </a:cubicBezTo>
                  <a:cubicBezTo>
                    <a:pt x="161734" y="0"/>
                    <a:pt x="186784" y="7296"/>
                    <a:pt x="205998" y="22132"/>
                  </a:cubicBezTo>
                  <a:cubicBezTo>
                    <a:pt x="225455" y="36968"/>
                    <a:pt x="239804" y="58370"/>
                    <a:pt x="249046" y="86339"/>
                  </a:cubicBezTo>
                  <a:cubicBezTo>
                    <a:pt x="258531" y="114308"/>
                    <a:pt x="263152" y="148114"/>
                    <a:pt x="263152" y="187514"/>
                  </a:cubicBezTo>
                  <a:close/>
                  <a:moveTo>
                    <a:pt x="97770" y="187514"/>
                  </a:moveTo>
                  <a:cubicBezTo>
                    <a:pt x="97770" y="211348"/>
                    <a:pt x="98743" y="231291"/>
                    <a:pt x="100688" y="247100"/>
                  </a:cubicBezTo>
                  <a:cubicBezTo>
                    <a:pt x="102634" y="263152"/>
                    <a:pt x="105796" y="275069"/>
                    <a:pt x="110660" y="283338"/>
                  </a:cubicBezTo>
                  <a:cubicBezTo>
                    <a:pt x="115524" y="291607"/>
                    <a:pt x="122334" y="295499"/>
                    <a:pt x="131576" y="295499"/>
                  </a:cubicBezTo>
                  <a:cubicBezTo>
                    <a:pt x="140818" y="295499"/>
                    <a:pt x="147628" y="291607"/>
                    <a:pt x="152492" y="283581"/>
                  </a:cubicBezTo>
                  <a:cubicBezTo>
                    <a:pt x="157356" y="275555"/>
                    <a:pt x="160518" y="263395"/>
                    <a:pt x="162463" y="247343"/>
                  </a:cubicBezTo>
                  <a:cubicBezTo>
                    <a:pt x="164409" y="231291"/>
                    <a:pt x="165382" y="211105"/>
                    <a:pt x="165382" y="187271"/>
                  </a:cubicBezTo>
                  <a:cubicBezTo>
                    <a:pt x="165382" y="163193"/>
                    <a:pt x="164409" y="143007"/>
                    <a:pt x="162463" y="126712"/>
                  </a:cubicBezTo>
                  <a:cubicBezTo>
                    <a:pt x="160518" y="110660"/>
                    <a:pt x="157356" y="98500"/>
                    <a:pt x="152492" y="90230"/>
                  </a:cubicBezTo>
                  <a:cubicBezTo>
                    <a:pt x="147628" y="81961"/>
                    <a:pt x="140818" y="78070"/>
                    <a:pt x="131576" y="78070"/>
                  </a:cubicBezTo>
                  <a:cubicBezTo>
                    <a:pt x="122334" y="78070"/>
                    <a:pt x="115524" y="82205"/>
                    <a:pt x="110660" y="90230"/>
                  </a:cubicBezTo>
                  <a:cubicBezTo>
                    <a:pt x="105796" y="98500"/>
                    <a:pt x="102634" y="110660"/>
                    <a:pt x="100688" y="126712"/>
                  </a:cubicBezTo>
                  <a:cubicBezTo>
                    <a:pt x="98743" y="143250"/>
                    <a:pt x="97770" y="163436"/>
                    <a:pt x="97770" y="187514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E79EDC1D-49EB-E702-74C2-FC2EFCF0DF47}"/>
                </a:ext>
              </a:extLst>
            </p:cNvPr>
            <p:cNvSpPr/>
            <p:nvPr/>
          </p:nvSpPr>
          <p:spPr>
            <a:xfrm>
              <a:off x="12495046" y="3824966"/>
              <a:ext cx="100202" cy="364569"/>
            </a:xfrm>
            <a:custGeom>
              <a:avLst/>
              <a:gdLst>
                <a:gd name="connsiteX0" fmla="*/ 0 w 100202"/>
                <a:gd name="connsiteY0" fmla="*/ 0 h 364569"/>
                <a:gd name="connsiteX1" fmla="*/ 100202 w 100202"/>
                <a:gd name="connsiteY1" fmla="*/ 0 h 364569"/>
                <a:gd name="connsiteX2" fmla="*/ 100202 w 100202"/>
                <a:gd name="connsiteY2" fmla="*/ 364570 h 364569"/>
                <a:gd name="connsiteX3" fmla="*/ 0 w 100202"/>
                <a:gd name="connsiteY3" fmla="*/ 364570 h 36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202" h="364569">
                  <a:moveTo>
                    <a:pt x="0" y="0"/>
                  </a:moveTo>
                  <a:lnTo>
                    <a:pt x="100202" y="0"/>
                  </a:lnTo>
                  <a:lnTo>
                    <a:pt x="100202" y="364570"/>
                  </a:lnTo>
                  <a:lnTo>
                    <a:pt x="0" y="364570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565A0DE2-6ACB-7E8A-CF37-3264741CAA33}"/>
                </a:ext>
              </a:extLst>
            </p:cNvPr>
            <p:cNvSpPr/>
            <p:nvPr/>
          </p:nvSpPr>
          <p:spPr>
            <a:xfrm>
              <a:off x="12356417" y="3825105"/>
              <a:ext cx="101661" cy="113786"/>
            </a:xfrm>
            <a:custGeom>
              <a:avLst/>
              <a:gdLst>
                <a:gd name="connsiteX0" fmla="*/ 6567 w 101661"/>
                <a:gd name="connsiteY0" fmla="*/ 45341 h 113786"/>
                <a:gd name="connsiteX1" fmla="*/ 81961 w 101661"/>
                <a:gd name="connsiteY1" fmla="*/ 1807 h 113786"/>
                <a:gd name="connsiteX2" fmla="*/ 101661 w 101661"/>
                <a:gd name="connsiteY2" fmla="*/ 13237 h 113786"/>
                <a:gd name="connsiteX3" fmla="*/ 101661 w 101661"/>
                <a:gd name="connsiteY3" fmla="*/ 100549 h 113786"/>
                <a:gd name="connsiteX4" fmla="*/ 81961 w 101661"/>
                <a:gd name="connsiteY4" fmla="*/ 111980 h 113786"/>
                <a:gd name="connsiteX5" fmla="*/ 6567 w 101661"/>
                <a:gd name="connsiteY5" fmla="*/ 68446 h 113786"/>
                <a:gd name="connsiteX6" fmla="*/ 6567 w 101661"/>
                <a:gd name="connsiteY6" fmla="*/ 45341 h 11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61" h="113786">
                  <a:moveTo>
                    <a:pt x="6567" y="45341"/>
                  </a:moveTo>
                  <a:lnTo>
                    <a:pt x="81961" y="1807"/>
                  </a:lnTo>
                  <a:cubicBezTo>
                    <a:pt x="90717" y="-3301"/>
                    <a:pt x="101661" y="3023"/>
                    <a:pt x="101661" y="13237"/>
                  </a:cubicBezTo>
                  <a:lnTo>
                    <a:pt x="101661" y="100549"/>
                  </a:lnTo>
                  <a:cubicBezTo>
                    <a:pt x="101661" y="110764"/>
                    <a:pt x="90717" y="117087"/>
                    <a:pt x="81961" y="111980"/>
                  </a:cubicBezTo>
                  <a:lnTo>
                    <a:pt x="6567" y="68446"/>
                  </a:lnTo>
                  <a:cubicBezTo>
                    <a:pt x="-2189" y="63095"/>
                    <a:pt x="-2189" y="50448"/>
                    <a:pt x="6567" y="45341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EAE12104-9889-CFA9-DF7D-D7B6702A6418}"/>
                </a:ext>
              </a:extLst>
            </p:cNvPr>
            <p:cNvSpPr/>
            <p:nvPr/>
          </p:nvSpPr>
          <p:spPr>
            <a:xfrm>
              <a:off x="13227347" y="4081204"/>
              <a:ext cx="101661" cy="113543"/>
            </a:xfrm>
            <a:custGeom>
              <a:avLst/>
              <a:gdLst>
                <a:gd name="connsiteX0" fmla="*/ 95095 w 101661"/>
                <a:gd name="connsiteY0" fmla="*/ 68203 h 113543"/>
                <a:gd name="connsiteX1" fmla="*/ 19700 w 101661"/>
                <a:gd name="connsiteY1" fmla="*/ 111737 h 113543"/>
                <a:gd name="connsiteX2" fmla="*/ 0 w 101661"/>
                <a:gd name="connsiteY2" fmla="*/ 100306 h 113543"/>
                <a:gd name="connsiteX3" fmla="*/ 0 w 101661"/>
                <a:gd name="connsiteY3" fmla="*/ 13237 h 113543"/>
                <a:gd name="connsiteX4" fmla="*/ 19700 w 101661"/>
                <a:gd name="connsiteY4" fmla="*/ 1807 h 113543"/>
                <a:gd name="connsiteX5" fmla="*/ 95095 w 101661"/>
                <a:gd name="connsiteY5" fmla="*/ 45341 h 113543"/>
                <a:gd name="connsiteX6" fmla="*/ 95095 w 101661"/>
                <a:gd name="connsiteY6" fmla="*/ 68203 h 113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61" h="113543">
                  <a:moveTo>
                    <a:pt x="95095" y="68203"/>
                  </a:moveTo>
                  <a:lnTo>
                    <a:pt x="19700" y="111737"/>
                  </a:lnTo>
                  <a:cubicBezTo>
                    <a:pt x="10944" y="116844"/>
                    <a:pt x="0" y="110521"/>
                    <a:pt x="0" y="100306"/>
                  </a:cubicBezTo>
                  <a:lnTo>
                    <a:pt x="0" y="13237"/>
                  </a:lnTo>
                  <a:cubicBezTo>
                    <a:pt x="0" y="3023"/>
                    <a:pt x="10944" y="-3301"/>
                    <a:pt x="19700" y="1807"/>
                  </a:cubicBezTo>
                  <a:lnTo>
                    <a:pt x="95095" y="45341"/>
                  </a:lnTo>
                  <a:cubicBezTo>
                    <a:pt x="103850" y="50448"/>
                    <a:pt x="103850" y="63095"/>
                    <a:pt x="95095" y="68203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1580933F-DC8B-F848-23CB-8E8F0C65351A}"/>
                </a:ext>
              </a:extLst>
            </p:cNvPr>
            <p:cNvSpPr/>
            <p:nvPr/>
          </p:nvSpPr>
          <p:spPr>
            <a:xfrm>
              <a:off x="12494559" y="4244988"/>
              <a:ext cx="56910" cy="64936"/>
            </a:xfrm>
            <a:custGeom>
              <a:avLst/>
              <a:gdLst>
                <a:gd name="connsiteX0" fmla="*/ 28455 w 56910"/>
                <a:gd name="connsiteY0" fmla="*/ 26753 h 64936"/>
                <a:gd name="connsiteX1" fmla="*/ 42075 w 56910"/>
                <a:gd name="connsiteY1" fmla="*/ 0 h 64936"/>
                <a:gd name="connsiteX2" fmla="*/ 56911 w 56910"/>
                <a:gd name="connsiteY2" fmla="*/ 0 h 64936"/>
                <a:gd name="connsiteX3" fmla="*/ 35265 w 56910"/>
                <a:gd name="connsiteY3" fmla="*/ 39643 h 64936"/>
                <a:gd name="connsiteX4" fmla="*/ 35265 w 56910"/>
                <a:gd name="connsiteY4" fmla="*/ 64937 h 64936"/>
                <a:gd name="connsiteX5" fmla="*/ 21646 w 56910"/>
                <a:gd name="connsiteY5" fmla="*/ 64937 h 64936"/>
                <a:gd name="connsiteX6" fmla="*/ 21646 w 56910"/>
                <a:gd name="connsiteY6" fmla="*/ 40129 h 64936"/>
                <a:gd name="connsiteX7" fmla="*/ 0 w 56910"/>
                <a:gd name="connsiteY7" fmla="*/ 0 h 64936"/>
                <a:gd name="connsiteX8" fmla="*/ 14836 w 56910"/>
                <a:gd name="connsiteY8" fmla="*/ 0 h 64936"/>
                <a:gd name="connsiteX9" fmla="*/ 28455 w 56910"/>
                <a:gd name="connsiteY9" fmla="*/ 26753 h 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10" h="64936">
                  <a:moveTo>
                    <a:pt x="28455" y="26753"/>
                  </a:moveTo>
                  <a:lnTo>
                    <a:pt x="42075" y="0"/>
                  </a:lnTo>
                  <a:lnTo>
                    <a:pt x="56911" y="0"/>
                  </a:lnTo>
                  <a:lnTo>
                    <a:pt x="35265" y="39643"/>
                  </a:lnTo>
                  <a:lnTo>
                    <a:pt x="35265" y="64937"/>
                  </a:lnTo>
                  <a:lnTo>
                    <a:pt x="21646" y="64937"/>
                  </a:lnTo>
                  <a:lnTo>
                    <a:pt x="21646" y="40129"/>
                  </a:lnTo>
                  <a:lnTo>
                    <a:pt x="0" y="0"/>
                  </a:lnTo>
                  <a:lnTo>
                    <a:pt x="14836" y="0"/>
                  </a:lnTo>
                  <a:lnTo>
                    <a:pt x="28455" y="26753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B1CBBD45-F2BD-7A6C-5962-F2896F6BBEDB}"/>
                </a:ext>
              </a:extLst>
            </p:cNvPr>
            <p:cNvSpPr/>
            <p:nvPr/>
          </p:nvSpPr>
          <p:spPr>
            <a:xfrm>
              <a:off x="12664319" y="4244988"/>
              <a:ext cx="37454" cy="64936"/>
            </a:xfrm>
            <a:custGeom>
              <a:avLst/>
              <a:gdLst>
                <a:gd name="connsiteX0" fmla="*/ 37454 w 37454"/>
                <a:gd name="connsiteY0" fmla="*/ 64937 h 64936"/>
                <a:gd name="connsiteX1" fmla="*/ 0 w 37454"/>
                <a:gd name="connsiteY1" fmla="*/ 64937 h 64936"/>
                <a:gd name="connsiteX2" fmla="*/ 0 w 37454"/>
                <a:gd name="connsiteY2" fmla="*/ 0 h 64936"/>
                <a:gd name="connsiteX3" fmla="*/ 37454 w 37454"/>
                <a:gd name="connsiteY3" fmla="*/ 0 h 64936"/>
                <a:gd name="connsiteX4" fmla="*/ 37454 w 37454"/>
                <a:gd name="connsiteY4" fmla="*/ 11188 h 64936"/>
                <a:gd name="connsiteX5" fmla="*/ 13863 w 37454"/>
                <a:gd name="connsiteY5" fmla="*/ 11188 h 64936"/>
                <a:gd name="connsiteX6" fmla="*/ 13863 w 37454"/>
                <a:gd name="connsiteY6" fmla="*/ 25537 h 64936"/>
                <a:gd name="connsiteX7" fmla="*/ 35995 w 37454"/>
                <a:gd name="connsiteY7" fmla="*/ 25537 h 64936"/>
                <a:gd name="connsiteX8" fmla="*/ 35995 w 37454"/>
                <a:gd name="connsiteY8" fmla="*/ 36725 h 64936"/>
                <a:gd name="connsiteX9" fmla="*/ 13863 w 37454"/>
                <a:gd name="connsiteY9" fmla="*/ 36725 h 64936"/>
                <a:gd name="connsiteX10" fmla="*/ 13863 w 37454"/>
                <a:gd name="connsiteY10" fmla="*/ 53506 h 64936"/>
                <a:gd name="connsiteX11" fmla="*/ 37454 w 37454"/>
                <a:gd name="connsiteY11" fmla="*/ 53506 h 64936"/>
                <a:gd name="connsiteX12" fmla="*/ 37454 w 37454"/>
                <a:gd name="connsiteY12" fmla="*/ 64937 h 64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454" h="64936">
                  <a:moveTo>
                    <a:pt x="37454" y="64937"/>
                  </a:moveTo>
                  <a:lnTo>
                    <a:pt x="0" y="64937"/>
                  </a:lnTo>
                  <a:lnTo>
                    <a:pt x="0" y="0"/>
                  </a:lnTo>
                  <a:lnTo>
                    <a:pt x="37454" y="0"/>
                  </a:lnTo>
                  <a:lnTo>
                    <a:pt x="37454" y="11188"/>
                  </a:lnTo>
                  <a:lnTo>
                    <a:pt x="13863" y="11188"/>
                  </a:lnTo>
                  <a:lnTo>
                    <a:pt x="13863" y="25537"/>
                  </a:lnTo>
                  <a:lnTo>
                    <a:pt x="35995" y="25537"/>
                  </a:lnTo>
                  <a:lnTo>
                    <a:pt x="35995" y="36725"/>
                  </a:lnTo>
                  <a:lnTo>
                    <a:pt x="13863" y="36725"/>
                  </a:lnTo>
                  <a:lnTo>
                    <a:pt x="13863" y="53506"/>
                  </a:lnTo>
                  <a:lnTo>
                    <a:pt x="37454" y="53506"/>
                  </a:lnTo>
                  <a:lnTo>
                    <a:pt x="37454" y="64937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C8790362-C5A3-E3F4-80A3-74A2D667CD87}"/>
                </a:ext>
              </a:extLst>
            </p:cNvPr>
            <p:cNvSpPr/>
            <p:nvPr/>
          </p:nvSpPr>
          <p:spPr>
            <a:xfrm>
              <a:off x="12812190" y="4244744"/>
              <a:ext cx="62747" cy="65179"/>
            </a:xfrm>
            <a:custGeom>
              <a:avLst/>
              <a:gdLst>
                <a:gd name="connsiteX0" fmla="*/ 47669 w 62747"/>
                <a:gd name="connsiteY0" fmla="*/ 65180 h 65179"/>
                <a:gd name="connsiteX1" fmla="*/ 43048 w 62747"/>
                <a:gd name="connsiteY1" fmla="*/ 49615 h 65179"/>
                <a:gd name="connsiteX2" fmla="*/ 19457 w 62747"/>
                <a:gd name="connsiteY2" fmla="*/ 49615 h 65179"/>
                <a:gd name="connsiteX3" fmla="*/ 14836 w 62747"/>
                <a:gd name="connsiteY3" fmla="*/ 65180 h 65179"/>
                <a:gd name="connsiteX4" fmla="*/ 0 w 62747"/>
                <a:gd name="connsiteY4" fmla="*/ 65180 h 65179"/>
                <a:gd name="connsiteX5" fmla="*/ 22862 w 62747"/>
                <a:gd name="connsiteY5" fmla="*/ 0 h 65179"/>
                <a:gd name="connsiteX6" fmla="*/ 39643 w 62747"/>
                <a:gd name="connsiteY6" fmla="*/ 0 h 65179"/>
                <a:gd name="connsiteX7" fmla="*/ 62748 w 62747"/>
                <a:gd name="connsiteY7" fmla="*/ 65180 h 65179"/>
                <a:gd name="connsiteX8" fmla="*/ 47669 w 62747"/>
                <a:gd name="connsiteY8" fmla="*/ 65180 h 65179"/>
                <a:gd name="connsiteX9" fmla="*/ 35022 w 62747"/>
                <a:gd name="connsiteY9" fmla="*/ 23105 h 65179"/>
                <a:gd name="connsiteX10" fmla="*/ 33806 w 62747"/>
                <a:gd name="connsiteY10" fmla="*/ 19214 h 65179"/>
                <a:gd name="connsiteX11" fmla="*/ 32347 w 62747"/>
                <a:gd name="connsiteY11" fmla="*/ 14349 h 65179"/>
                <a:gd name="connsiteX12" fmla="*/ 31131 w 62747"/>
                <a:gd name="connsiteY12" fmla="*/ 9972 h 65179"/>
                <a:gd name="connsiteX13" fmla="*/ 29915 w 62747"/>
                <a:gd name="connsiteY13" fmla="*/ 14593 h 65179"/>
                <a:gd name="connsiteX14" fmla="*/ 28455 w 62747"/>
                <a:gd name="connsiteY14" fmla="*/ 19700 h 65179"/>
                <a:gd name="connsiteX15" fmla="*/ 27483 w 62747"/>
                <a:gd name="connsiteY15" fmla="*/ 23105 h 65179"/>
                <a:gd name="connsiteX16" fmla="*/ 22862 w 62747"/>
                <a:gd name="connsiteY16" fmla="*/ 38184 h 65179"/>
                <a:gd name="connsiteX17" fmla="*/ 39886 w 62747"/>
                <a:gd name="connsiteY17" fmla="*/ 38184 h 65179"/>
                <a:gd name="connsiteX18" fmla="*/ 35022 w 62747"/>
                <a:gd name="connsiteY18" fmla="*/ 23105 h 6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747" h="65179">
                  <a:moveTo>
                    <a:pt x="47669" y="65180"/>
                  </a:moveTo>
                  <a:lnTo>
                    <a:pt x="43048" y="49615"/>
                  </a:lnTo>
                  <a:lnTo>
                    <a:pt x="19457" y="49615"/>
                  </a:lnTo>
                  <a:lnTo>
                    <a:pt x="14836" y="65180"/>
                  </a:lnTo>
                  <a:lnTo>
                    <a:pt x="0" y="65180"/>
                  </a:lnTo>
                  <a:lnTo>
                    <a:pt x="22862" y="0"/>
                  </a:lnTo>
                  <a:lnTo>
                    <a:pt x="39643" y="0"/>
                  </a:lnTo>
                  <a:lnTo>
                    <a:pt x="62748" y="65180"/>
                  </a:lnTo>
                  <a:lnTo>
                    <a:pt x="47669" y="65180"/>
                  </a:lnTo>
                  <a:close/>
                  <a:moveTo>
                    <a:pt x="35022" y="23105"/>
                  </a:moveTo>
                  <a:cubicBezTo>
                    <a:pt x="34779" y="22132"/>
                    <a:pt x="34292" y="20673"/>
                    <a:pt x="33806" y="19214"/>
                  </a:cubicBezTo>
                  <a:cubicBezTo>
                    <a:pt x="33320" y="17754"/>
                    <a:pt x="32833" y="16052"/>
                    <a:pt x="32347" y="14349"/>
                  </a:cubicBezTo>
                  <a:cubicBezTo>
                    <a:pt x="31860" y="12647"/>
                    <a:pt x="31374" y="11188"/>
                    <a:pt x="31131" y="9972"/>
                  </a:cubicBezTo>
                  <a:cubicBezTo>
                    <a:pt x="30888" y="11188"/>
                    <a:pt x="30401" y="12647"/>
                    <a:pt x="29915" y="14593"/>
                  </a:cubicBezTo>
                  <a:cubicBezTo>
                    <a:pt x="29428" y="16295"/>
                    <a:pt x="28942" y="17998"/>
                    <a:pt x="28455" y="19700"/>
                  </a:cubicBezTo>
                  <a:cubicBezTo>
                    <a:pt x="27969" y="21402"/>
                    <a:pt x="27726" y="22375"/>
                    <a:pt x="27483" y="23105"/>
                  </a:cubicBezTo>
                  <a:lnTo>
                    <a:pt x="22862" y="38184"/>
                  </a:lnTo>
                  <a:lnTo>
                    <a:pt x="39886" y="38184"/>
                  </a:lnTo>
                  <a:lnTo>
                    <a:pt x="35022" y="23105"/>
                  </a:ln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0A8FD8AB-BD76-9350-C005-FD66E49B9144}"/>
                </a:ext>
              </a:extLst>
            </p:cNvPr>
            <p:cNvSpPr/>
            <p:nvPr/>
          </p:nvSpPr>
          <p:spPr>
            <a:xfrm>
              <a:off x="12987787" y="4244988"/>
              <a:ext cx="52046" cy="65179"/>
            </a:xfrm>
            <a:custGeom>
              <a:avLst/>
              <a:gdLst>
                <a:gd name="connsiteX0" fmla="*/ 18970 w 52046"/>
                <a:gd name="connsiteY0" fmla="*/ 0 h 65179"/>
                <a:gd name="connsiteX1" fmla="*/ 33563 w 52046"/>
                <a:gd name="connsiteY1" fmla="*/ 2189 h 65179"/>
                <a:gd name="connsiteX2" fmla="*/ 42075 w 52046"/>
                <a:gd name="connsiteY2" fmla="*/ 8756 h 65179"/>
                <a:gd name="connsiteX3" fmla="*/ 44994 w 52046"/>
                <a:gd name="connsiteY3" fmla="*/ 19700 h 65179"/>
                <a:gd name="connsiteX4" fmla="*/ 43291 w 52046"/>
                <a:gd name="connsiteY4" fmla="*/ 27483 h 65179"/>
                <a:gd name="connsiteX5" fmla="*/ 38913 w 52046"/>
                <a:gd name="connsiteY5" fmla="*/ 33076 h 65179"/>
                <a:gd name="connsiteX6" fmla="*/ 32833 w 52046"/>
                <a:gd name="connsiteY6" fmla="*/ 36968 h 65179"/>
                <a:gd name="connsiteX7" fmla="*/ 52047 w 52046"/>
                <a:gd name="connsiteY7" fmla="*/ 65180 h 65179"/>
                <a:gd name="connsiteX8" fmla="*/ 36481 w 52046"/>
                <a:gd name="connsiteY8" fmla="*/ 65180 h 65179"/>
                <a:gd name="connsiteX9" fmla="*/ 20916 w 52046"/>
                <a:gd name="connsiteY9" fmla="*/ 40373 h 65179"/>
                <a:gd name="connsiteX10" fmla="*/ 13620 w 52046"/>
                <a:gd name="connsiteY10" fmla="*/ 40373 h 65179"/>
                <a:gd name="connsiteX11" fmla="*/ 13620 w 52046"/>
                <a:gd name="connsiteY11" fmla="*/ 65180 h 65179"/>
                <a:gd name="connsiteX12" fmla="*/ 0 w 52046"/>
                <a:gd name="connsiteY12" fmla="*/ 65180 h 65179"/>
                <a:gd name="connsiteX13" fmla="*/ 0 w 52046"/>
                <a:gd name="connsiteY13" fmla="*/ 243 h 65179"/>
                <a:gd name="connsiteX14" fmla="*/ 18970 w 52046"/>
                <a:gd name="connsiteY14" fmla="*/ 243 h 65179"/>
                <a:gd name="connsiteX15" fmla="*/ 17754 w 52046"/>
                <a:gd name="connsiteY15" fmla="*/ 11188 h 65179"/>
                <a:gd name="connsiteX16" fmla="*/ 13620 w 52046"/>
                <a:gd name="connsiteY16" fmla="*/ 11188 h 65179"/>
                <a:gd name="connsiteX17" fmla="*/ 13620 w 52046"/>
                <a:gd name="connsiteY17" fmla="*/ 28699 h 65179"/>
                <a:gd name="connsiteX18" fmla="*/ 17997 w 52046"/>
                <a:gd name="connsiteY18" fmla="*/ 28699 h 65179"/>
                <a:gd name="connsiteX19" fmla="*/ 27726 w 52046"/>
                <a:gd name="connsiteY19" fmla="*/ 26510 h 65179"/>
                <a:gd name="connsiteX20" fmla="*/ 30644 w 52046"/>
                <a:gd name="connsiteY20" fmla="*/ 19700 h 65179"/>
                <a:gd name="connsiteX21" fmla="*/ 29185 w 52046"/>
                <a:gd name="connsiteY21" fmla="*/ 14836 h 65179"/>
                <a:gd name="connsiteX22" fmla="*/ 24807 w 52046"/>
                <a:gd name="connsiteY22" fmla="*/ 12160 h 65179"/>
                <a:gd name="connsiteX23" fmla="*/ 17754 w 52046"/>
                <a:gd name="connsiteY23" fmla="*/ 11188 h 65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046" h="65179">
                  <a:moveTo>
                    <a:pt x="18970" y="0"/>
                  </a:moveTo>
                  <a:cubicBezTo>
                    <a:pt x="24807" y="0"/>
                    <a:pt x="29672" y="730"/>
                    <a:pt x="33563" y="2189"/>
                  </a:cubicBezTo>
                  <a:cubicBezTo>
                    <a:pt x="37454" y="3648"/>
                    <a:pt x="40129" y="5837"/>
                    <a:pt x="42075" y="8756"/>
                  </a:cubicBezTo>
                  <a:cubicBezTo>
                    <a:pt x="44021" y="11674"/>
                    <a:pt x="44994" y="15322"/>
                    <a:pt x="44994" y="19700"/>
                  </a:cubicBezTo>
                  <a:cubicBezTo>
                    <a:pt x="44994" y="22618"/>
                    <a:pt x="44507" y="25294"/>
                    <a:pt x="43291" y="27483"/>
                  </a:cubicBezTo>
                  <a:cubicBezTo>
                    <a:pt x="42075" y="29671"/>
                    <a:pt x="40616" y="31617"/>
                    <a:pt x="38913" y="33076"/>
                  </a:cubicBezTo>
                  <a:cubicBezTo>
                    <a:pt x="36968" y="34536"/>
                    <a:pt x="35022" y="35995"/>
                    <a:pt x="32833" y="36968"/>
                  </a:cubicBezTo>
                  <a:lnTo>
                    <a:pt x="52047" y="65180"/>
                  </a:lnTo>
                  <a:lnTo>
                    <a:pt x="36481" y="65180"/>
                  </a:lnTo>
                  <a:lnTo>
                    <a:pt x="20916" y="40373"/>
                  </a:lnTo>
                  <a:lnTo>
                    <a:pt x="13620" y="40373"/>
                  </a:lnTo>
                  <a:lnTo>
                    <a:pt x="13620" y="65180"/>
                  </a:lnTo>
                  <a:lnTo>
                    <a:pt x="0" y="65180"/>
                  </a:lnTo>
                  <a:lnTo>
                    <a:pt x="0" y="243"/>
                  </a:lnTo>
                  <a:lnTo>
                    <a:pt x="18970" y="243"/>
                  </a:lnTo>
                  <a:close/>
                  <a:moveTo>
                    <a:pt x="17754" y="11188"/>
                  </a:moveTo>
                  <a:lnTo>
                    <a:pt x="13620" y="11188"/>
                  </a:lnTo>
                  <a:lnTo>
                    <a:pt x="13620" y="28699"/>
                  </a:lnTo>
                  <a:lnTo>
                    <a:pt x="17997" y="28699"/>
                  </a:lnTo>
                  <a:cubicBezTo>
                    <a:pt x="22618" y="28699"/>
                    <a:pt x="25780" y="27969"/>
                    <a:pt x="27726" y="26510"/>
                  </a:cubicBezTo>
                  <a:cubicBezTo>
                    <a:pt x="29672" y="25051"/>
                    <a:pt x="30644" y="22862"/>
                    <a:pt x="30644" y="19700"/>
                  </a:cubicBezTo>
                  <a:cubicBezTo>
                    <a:pt x="30644" y="17754"/>
                    <a:pt x="30158" y="16052"/>
                    <a:pt x="29185" y="14836"/>
                  </a:cubicBezTo>
                  <a:cubicBezTo>
                    <a:pt x="28212" y="13620"/>
                    <a:pt x="26753" y="12647"/>
                    <a:pt x="24807" y="12160"/>
                  </a:cubicBezTo>
                  <a:cubicBezTo>
                    <a:pt x="23348" y="11431"/>
                    <a:pt x="20916" y="11188"/>
                    <a:pt x="17754" y="11188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84332013-1FB8-2E70-EFB4-132387B04C89}"/>
                </a:ext>
              </a:extLst>
            </p:cNvPr>
            <p:cNvSpPr/>
            <p:nvPr/>
          </p:nvSpPr>
          <p:spPr>
            <a:xfrm>
              <a:off x="13148791" y="4244258"/>
              <a:ext cx="42075" cy="66639"/>
            </a:xfrm>
            <a:custGeom>
              <a:avLst/>
              <a:gdLst>
                <a:gd name="connsiteX0" fmla="*/ 42075 w 42075"/>
                <a:gd name="connsiteY0" fmla="*/ 47669 h 66639"/>
                <a:gd name="connsiteX1" fmla="*/ 39157 w 42075"/>
                <a:gd name="connsiteY1" fmla="*/ 57640 h 66639"/>
                <a:gd name="connsiteX2" fmla="*/ 31131 w 42075"/>
                <a:gd name="connsiteY2" fmla="*/ 64207 h 66639"/>
                <a:gd name="connsiteX3" fmla="*/ 18241 w 42075"/>
                <a:gd name="connsiteY3" fmla="*/ 66639 h 66639"/>
                <a:gd name="connsiteX4" fmla="*/ 11674 w 42075"/>
                <a:gd name="connsiteY4" fmla="*/ 66153 h 66639"/>
                <a:gd name="connsiteX5" fmla="*/ 5594 w 42075"/>
                <a:gd name="connsiteY5" fmla="*/ 64937 h 66639"/>
                <a:gd name="connsiteX6" fmla="*/ 0 w 42075"/>
                <a:gd name="connsiteY6" fmla="*/ 62748 h 66639"/>
                <a:gd name="connsiteX7" fmla="*/ 0 w 42075"/>
                <a:gd name="connsiteY7" fmla="*/ 49858 h 66639"/>
                <a:gd name="connsiteX8" fmla="*/ 9485 w 42075"/>
                <a:gd name="connsiteY8" fmla="*/ 53506 h 66639"/>
                <a:gd name="connsiteX9" fmla="*/ 19457 w 42075"/>
                <a:gd name="connsiteY9" fmla="*/ 55208 h 66639"/>
                <a:gd name="connsiteX10" fmla="*/ 24807 w 42075"/>
                <a:gd name="connsiteY10" fmla="*/ 54236 h 66639"/>
                <a:gd name="connsiteX11" fmla="*/ 27726 w 42075"/>
                <a:gd name="connsiteY11" fmla="*/ 51803 h 66639"/>
                <a:gd name="connsiteX12" fmla="*/ 28699 w 42075"/>
                <a:gd name="connsiteY12" fmla="*/ 48155 h 66639"/>
                <a:gd name="connsiteX13" fmla="*/ 26996 w 42075"/>
                <a:gd name="connsiteY13" fmla="*/ 44021 h 66639"/>
                <a:gd name="connsiteX14" fmla="*/ 22375 w 42075"/>
                <a:gd name="connsiteY14" fmla="*/ 40859 h 66639"/>
                <a:gd name="connsiteX15" fmla="*/ 15809 w 42075"/>
                <a:gd name="connsiteY15" fmla="*/ 37697 h 66639"/>
                <a:gd name="connsiteX16" fmla="*/ 10944 w 42075"/>
                <a:gd name="connsiteY16" fmla="*/ 35022 h 66639"/>
                <a:gd name="connsiteX17" fmla="*/ 5837 w 42075"/>
                <a:gd name="connsiteY17" fmla="*/ 31374 h 66639"/>
                <a:gd name="connsiteX18" fmla="*/ 1946 w 42075"/>
                <a:gd name="connsiteY18" fmla="*/ 26023 h 66639"/>
                <a:gd name="connsiteX19" fmla="*/ 486 w 42075"/>
                <a:gd name="connsiteY19" fmla="*/ 18484 h 66639"/>
                <a:gd name="connsiteX20" fmla="*/ 3162 w 42075"/>
                <a:gd name="connsiteY20" fmla="*/ 8512 h 66639"/>
                <a:gd name="connsiteX21" fmla="*/ 10701 w 42075"/>
                <a:gd name="connsiteY21" fmla="*/ 2189 h 66639"/>
                <a:gd name="connsiteX22" fmla="*/ 22375 w 42075"/>
                <a:gd name="connsiteY22" fmla="*/ 0 h 66639"/>
                <a:gd name="connsiteX23" fmla="*/ 32104 w 42075"/>
                <a:gd name="connsiteY23" fmla="*/ 1216 h 66639"/>
                <a:gd name="connsiteX24" fmla="*/ 41589 w 42075"/>
                <a:gd name="connsiteY24" fmla="*/ 4621 h 66639"/>
                <a:gd name="connsiteX25" fmla="*/ 37211 w 42075"/>
                <a:gd name="connsiteY25" fmla="*/ 15322 h 66639"/>
                <a:gd name="connsiteX26" fmla="*/ 29185 w 42075"/>
                <a:gd name="connsiteY26" fmla="*/ 12404 h 66639"/>
                <a:gd name="connsiteX27" fmla="*/ 21889 w 42075"/>
                <a:gd name="connsiteY27" fmla="*/ 11431 h 66639"/>
                <a:gd name="connsiteX28" fmla="*/ 17511 w 42075"/>
                <a:gd name="connsiteY28" fmla="*/ 12160 h 66639"/>
                <a:gd name="connsiteX29" fmla="*/ 14836 w 42075"/>
                <a:gd name="connsiteY29" fmla="*/ 14349 h 66639"/>
                <a:gd name="connsiteX30" fmla="*/ 13863 w 42075"/>
                <a:gd name="connsiteY30" fmla="*/ 17754 h 66639"/>
                <a:gd name="connsiteX31" fmla="*/ 15322 w 42075"/>
                <a:gd name="connsiteY31" fmla="*/ 21646 h 66639"/>
                <a:gd name="connsiteX32" fmla="*/ 19457 w 42075"/>
                <a:gd name="connsiteY32" fmla="*/ 24807 h 66639"/>
                <a:gd name="connsiteX33" fmla="*/ 26267 w 42075"/>
                <a:gd name="connsiteY33" fmla="*/ 28212 h 66639"/>
                <a:gd name="connsiteX34" fmla="*/ 34779 w 42075"/>
                <a:gd name="connsiteY34" fmla="*/ 33076 h 66639"/>
                <a:gd name="connsiteX35" fmla="*/ 40129 w 42075"/>
                <a:gd name="connsiteY35" fmla="*/ 39157 h 66639"/>
                <a:gd name="connsiteX36" fmla="*/ 42075 w 42075"/>
                <a:gd name="connsiteY36" fmla="*/ 47669 h 6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075" h="66639">
                  <a:moveTo>
                    <a:pt x="42075" y="47669"/>
                  </a:moveTo>
                  <a:cubicBezTo>
                    <a:pt x="42075" y="51560"/>
                    <a:pt x="41102" y="54722"/>
                    <a:pt x="39157" y="57640"/>
                  </a:cubicBezTo>
                  <a:cubicBezTo>
                    <a:pt x="37211" y="60559"/>
                    <a:pt x="34536" y="62748"/>
                    <a:pt x="31131" y="64207"/>
                  </a:cubicBezTo>
                  <a:cubicBezTo>
                    <a:pt x="27483" y="65666"/>
                    <a:pt x="23348" y="66639"/>
                    <a:pt x="18241" y="66639"/>
                  </a:cubicBezTo>
                  <a:cubicBezTo>
                    <a:pt x="16052" y="66639"/>
                    <a:pt x="13863" y="66396"/>
                    <a:pt x="11674" y="66153"/>
                  </a:cubicBezTo>
                  <a:cubicBezTo>
                    <a:pt x="9485" y="65910"/>
                    <a:pt x="7539" y="65423"/>
                    <a:pt x="5594" y="64937"/>
                  </a:cubicBezTo>
                  <a:cubicBezTo>
                    <a:pt x="3648" y="64450"/>
                    <a:pt x="1702" y="63721"/>
                    <a:pt x="0" y="62748"/>
                  </a:cubicBezTo>
                  <a:lnTo>
                    <a:pt x="0" y="49858"/>
                  </a:lnTo>
                  <a:cubicBezTo>
                    <a:pt x="3162" y="51074"/>
                    <a:pt x="6323" y="52533"/>
                    <a:pt x="9485" y="53506"/>
                  </a:cubicBezTo>
                  <a:cubicBezTo>
                    <a:pt x="12890" y="54722"/>
                    <a:pt x="16052" y="55208"/>
                    <a:pt x="19457" y="55208"/>
                  </a:cubicBezTo>
                  <a:cubicBezTo>
                    <a:pt x="21646" y="55208"/>
                    <a:pt x="23591" y="54965"/>
                    <a:pt x="24807" y="54236"/>
                  </a:cubicBezTo>
                  <a:cubicBezTo>
                    <a:pt x="26267" y="53749"/>
                    <a:pt x="27239" y="52776"/>
                    <a:pt x="27726" y="51803"/>
                  </a:cubicBezTo>
                  <a:cubicBezTo>
                    <a:pt x="28455" y="50831"/>
                    <a:pt x="28699" y="49615"/>
                    <a:pt x="28699" y="48155"/>
                  </a:cubicBezTo>
                  <a:cubicBezTo>
                    <a:pt x="28699" y="46453"/>
                    <a:pt x="28212" y="45237"/>
                    <a:pt x="26996" y="44021"/>
                  </a:cubicBezTo>
                  <a:cubicBezTo>
                    <a:pt x="25780" y="42805"/>
                    <a:pt x="24321" y="41832"/>
                    <a:pt x="22375" y="40859"/>
                  </a:cubicBezTo>
                  <a:cubicBezTo>
                    <a:pt x="20430" y="39886"/>
                    <a:pt x="18241" y="38670"/>
                    <a:pt x="15809" y="37697"/>
                  </a:cubicBezTo>
                  <a:cubicBezTo>
                    <a:pt x="14349" y="36968"/>
                    <a:pt x="12647" y="35995"/>
                    <a:pt x="10944" y="35022"/>
                  </a:cubicBezTo>
                  <a:cubicBezTo>
                    <a:pt x="9242" y="34049"/>
                    <a:pt x="7539" y="32833"/>
                    <a:pt x="5837" y="31374"/>
                  </a:cubicBezTo>
                  <a:cubicBezTo>
                    <a:pt x="4135" y="29915"/>
                    <a:pt x="2918" y="27969"/>
                    <a:pt x="1946" y="26023"/>
                  </a:cubicBezTo>
                  <a:cubicBezTo>
                    <a:pt x="973" y="23834"/>
                    <a:pt x="486" y="21402"/>
                    <a:pt x="486" y="18484"/>
                  </a:cubicBezTo>
                  <a:cubicBezTo>
                    <a:pt x="486" y="14593"/>
                    <a:pt x="1459" y="11188"/>
                    <a:pt x="3162" y="8512"/>
                  </a:cubicBezTo>
                  <a:cubicBezTo>
                    <a:pt x="4864" y="5837"/>
                    <a:pt x="7539" y="3648"/>
                    <a:pt x="10701" y="2189"/>
                  </a:cubicBezTo>
                  <a:cubicBezTo>
                    <a:pt x="14106" y="730"/>
                    <a:pt x="17997" y="0"/>
                    <a:pt x="22375" y="0"/>
                  </a:cubicBezTo>
                  <a:cubicBezTo>
                    <a:pt x="25780" y="0"/>
                    <a:pt x="28942" y="486"/>
                    <a:pt x="32104" y="1216"/>
                  </a:cubicBezTo>
                  <a:cubicBezTo>
                    <a:pt x="35265" y="1946"/>
                    <a:pt x="38427" y="3162"/>
                    <a:pt x="41589" y="4621"/>
                  </a:cubicBezTo>
                  <a:lnTo>
                    <a:pt x="37211" y="15322"/>
                  </a:lnTo>
                  <a:cubicBezTo>
                    <a:pt x="34292" y="14106"/>
                    <a:pt x="31617" y="13133"/>
                    <a:pt x="29185" y="12404"/>
                  </a:cubicBezTo>
                  <a:cubicBezTo>
                    <a:pt x="26753" y="11674"/>
                    <a:pt x="24321" y="11431"/>
                    <a:pt x="21889" y="11431"/>
                  </a:cubicBezTo>
                  <a:cubicBezTo>
                    <a:pt x="20186" y="11431"/>
                    <a:pt x="18727" y="11674"/>
                    <a:pt x="17511" y="12160"/>
                  </a:cubicBezTo>
                  <a:cubicBezTo>
                    <a:pt x="16295" y="12647"/>
                    <a:pt x="15322" y="13376"/>
                    <a:pt x="14836" y="14349"/>
                  </a:cubicBezTo>
                  <a:cubicBezTo>
                    <a:pt x="14349" y="15322"/>
                    <a:pt x="13863" y="16538"/>
                    <a:pt x="13863" y="17754"/>
                  </a:cubicBezTo>
                  <a:cubicBezTo>
                    <a:pt x="13863" y="19213"/>
                    <a:pt x="14349" y="20673"/>
                    <a:pt x="15322" y="21646"/>
                  </a:cubicBezTo>
                  <a:cubicBezTo>
                    <a:pt x="16295" y="22618"/>
                    <a:pt x="17511" y="23834"/>
                    <a:pt x="19457" y="24807"/>
                  </a:cubicBezTo>
                  <a:cubicBezTo>
                    <a:pt x="21159" y="25780"/>
                    <a:pt x="23591" y="26996"/>
                    <a:pt x="26267" y="28212"/>
                  </a:cubicBezTo>
                  <a:cubicBezTo>
                    <a:pt x="29671" y="29671"/>
                    <a:pt x="32347" y="31374"/>
                    <a:pt x="34779" y="33076"/>
                  </a:cubicBezTo>
                  <a:cubicBezTo>
                    <a:pt x="37211" y="34779"/>
                    <a:pt x="38913" y="36725"/>
                    <a:pt x="40129" y="39157"/>
                  </a:cubicBezTo>
                  <a:cubicBezTo>
                    <a:pt x="41346" y="41345"/>
                    <a:pt x="42075" y="44264"/>
                    <a:pt x="42075" y="47669"/>
                  </a:cubicBezTo>
                  <a:close/>
                </a:path>
              </a:pathLst>
            </a:custGeom>
            <a:solidFill>
              <a:srgbClr val="FFFFFF"/>
            </a:solidFill>
            <a:ln w="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1B4F6D22-5705-7EEF-6FB2-66FA1FF43382}"/>
                </a:ext>
              </a:extLst>
            </p:cNvPr>
            <p:cNvGrpSpPr/>
            <p:nvPr/>
          </p:nvGrpSpPr>
          <p:grpSpPr>
            <a:xfrm>
              <a:off x="12492857" y="4345190"/>
              <a:ext cx="699711" cy="355571"/>
              <a:chOff x="12492857" y="4345190"/>
              <a:chExt cx="699711" cy="355571"/>
            </a:xfrm>
          </p:grpSpPr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A2974D9C-8C01-A0CB-DCC9-FB40D53241D6}"/>
                  </a:ext>
                </a:extLst>
              </p:cNvPr>
              <p:cNvSpPr/>
              <p:nvPr/>
            </p:nvSpPr>
            <p:spPr>
              <a:xfrm>
                <a:off x="12495046" y="4448553"/>
                <a:ext cx="78313" cy="132548"/>
              </a:xfrm>
              <a:custGeom>
                <a:avLst/>
                <a:gdLst>
                  <a:gd name="connsiteX0" fmla="*/ 35265 w 78313"/>
                  <a:gd name="connsiteY0" fmla="*/ 132549 h 132548"/>
                  <a:gd name="connsiteX1" fmla="*/ 0 w 78313"/>
                  <a:gd name="connsiteY1" fmla="*/ 132549 h 132548"/>
                  <a:gd name="connsiteX2" fmla="*/ 0 w 78313"/>
                  <a:gd name="connsiteY2" fmla="*/ 0 h 132548"/>
                  <a:gd name="connsiteX3" fmla="*/ 78313 w 78313"/>
                  <a:gd name="connsiteY3" fmla="*/ 0 h 132548"/>
                  <a:gd name="connsiteX4" fmla="*/ 78313 w 78313"/>
                  <a:gd name="connsiteY4" fmla="*/ 28699 h 132548"/>
                  <a:gd name="connsiteX5" fmla="*/ 35265 w 78313"/>
                  <a:gd name="connsiteY5" fmla="*/ 28699 h 132548"/>
                  <a:gd name="connsiteX6" fmla="*/ 35265 w 78313"/>
                  <a:gd name="connsiteY6" fmla="*/ 53992 h 132548"/>
                  <a:gd name="connsiteX7" fmla="*/ 74908 w 78313"/>
                  <a:gd name="connsiteY7" fmla="*/ 53992 h 132548"/>
                  <a:gd name="connsiteX8" fmla="*/ 74908 w 78313"/>
                  <a:gd name="connsiteY8" fmla="*/ 82691 h 132548"/>
                  <a:gd name="connsiteX9" fmla="*/ 35265 w 78313"/>
                  <a:gd name="connsiteY9" fmla="*/ 82691 h 132548"/>
                  <a:gd name="connsiteX10" fmla="*/ 35265 w 78313"/>
                  <a:gd name="connsiteY10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8313" h="132548">
                    <a:moveTo>
                      <a:pt x="35265" y="132549"/>
                    </a:moveTo>
                    <a:lnTo>
                      <a:pt x="0" y="132549"/>
                    </a:lnTo>
                    <a:lnTo>
                      <a:pt x="0" y="0"/>
                    </a:lnTo>
                    <a:lnTo>
                      <a:pt x="78313" y="0"/>
                    </a:lnTo>
                    <a:lnTo>
                      <a:pt x="78313" y="28699"/>
                    </a:lnTo>
                    <a:lnTo>
                      <a:pt x="35265" y="28699"/>
                    </a:lnTo>
                    <a:lnTo>
                      <a:pt x="35265" y="53992"/>
                    </a:lnTo>
                    <a:lnTo>
                      <a:pt x="74908" y="53992"/>
                    </a:lnTo>
                    <a:lnTo>
                      <a:pt x="74908" y="82691"/>
                    </a:lnTo>
                    <a:lnTo>
                      <a:pt x="35265" y="82691"/>
                    </a:lnTo>
                    <a:lnTo>
                      <a:pt x="35265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4F5DFAF0-C815-9019-0DF7-EA402BCDE60B}"/>
                  </a:ext>
                </a:extLst>
              </p:cNvPr>
              <p:cNvSpPr/>
              <p:nvPr/>
            </p:nvSpPr>
            <p:spPr>
              <a:xfrm>
                <a:off x="12594518" y="4448310"/>
                <a:ext cx="113335" cy="134494"/>
              </a:xfrm>
              <a:custGeom>
                <a:avLst/>
                <a:gdLst>
                  <a:gd name="connsiteX0" fmla="*/ 113335 w 113335"/>
                  <a:gd name="connsiteY0" fmla="*/ 80016 h 134494"/>
                  <a:gd name="connsiteX1" fmla="*/ 107012 w 113335"/>
                  <a:gd name="connsiteY1" fmla="*/ 108957 h 134494"/>
                  <a:gd name="connsiteX2" fmla="*/ 88042 w 113335"/>
                  <a:gd name="connsiteY2" fmla="*/ 127928 h 134494"/>
                  <a:gd name="connsiteX3" fmla="*/ 56181 w 113335"/>
                  <a:gd name="connsiteY3" fmla="*/ 134494 h 134494"/>
                  <a:gd name="connsiteX4" fmla="*/ 14349 w 113335"/>
                  <a:gd name="connsiteY4" fmla="*/ 120388 h 134494"/>
                  <a:gd name="connsiteX5" fmla="*/ 0 w 113335"/>
                  <a:gd name="connsiteY5" fmla="*/ 80502 h 134494"/>
                  <a:gd name="connsiteX6" fmla="*/ 0 w 113335"/>
                  <a:gd name="connsiteY6" fmla="*/ 0 h 134494"/>
                  <a:gd name="connsiteX7" fmla="*/ 35995 w 113335"/>
                  <a:gd name="connsiteY7" fmla="*/ 0 h 134494"/>
                  <a:gd name="connsiteX8" fmla="*/ 35995 w 113335"/>
                  <a:gd name="connsiteY8" fmla="*/ 77827 h 134494"/>
                  <a:gd name="connsiteX9" fmla="*/ 41346 w 113335"/>
                  <a:gd name="connsiteY9" fmla="*/ 98256 h 134494"/>
                  <a:gd name="connsiteX10" fmla="*/ 56911 w 113335"/>
                  <a:gd name="connsiteY10" fmla="*/ 104580 h 134494"/>
                  <a:gd name="connsiteX11" fmla="*/ 68828 w 113335"/>
                  <a:gd name="connsiteY11" fmla="*/ 101904 h 134494"/>
                  <a:gd name="connsiteX12" fmla="*/ 75395 w 113335"/>
                  <a:gd name="connsiteY12" fmla="*/ 93149 h 134494"/>
                  <a:gd name="connsiteX13" fmla="*/ 77584 w 113335"/>
                  <a:gd name="connsiteY13" fmla="*/ 77827 h 134494"/>
                  <a:gd name="connsiteX14" fmla="*/ 77584 w 113335"/>
                  <a:gd name="connsiteY14" fmla="*/ 243 h 134494"/>
                  <a:gd name="connsiteX15" fmla="*/ 113335 w 113335"/>
                  <a:gd name="connsiteY15" fmla="*/ 243 h 134494"/>
                  <a:gd name="connsiteX16" fmla="*/ 113335 w 113335"/>
                  <a:gd name="connsiteY16" fmla="*/ 80016 h 1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335" h="134494">
                    <a:moveTo>
                      <a:pt x="113335" y="80016"/>
                    </a:moveTo>
                    <a:cubicBezTo>
                      <a:pt x="113335" y="91203"/>
                      <a:pt x="111146" y="100688"/>
                      <a:pt x="107012" y="108957"/>
                    </a:cubicBezTo>
                    <a:cubicBezTo>
                      <a:pt x="102877" y="117227"/>
                      <a:pt x="96554" y="123550"/>
                      <a:pt x="88042" y="127928"/>
                    </a:cubicBezTo>
                    <a:cubicBezTo>
                      <a:pt x="79529" y="132306"/>
                      <a:pt x="69071" y="134494"/>
                      <a:pt x="56181" y="134494"/>
                    </a:cubicBezTo>
                    <a:cubicBezTo>
                      <a:pt x="37941" y="134494"/>
                      <a:pt x="23834" y="129873"/>
                      <a:pt x="14349" y="120388"/>
                    </a:cubicBezTo>
                    <a:cubicBezTo>
                      <a:pt x="4864" y="111146"/>
                      <a:pt x="0" y="97770"/>
                      <a:pt x="0" y="80502"/>
                    </a:cubicBezTo>
                    <a:lnTo>
                      <a:pt x="0" y="0"/>
                    </a:lnTo>
                    <a:lnTo>
                      <a:pt x="35995" y="0"/>
                    </a:lnTo>
                    <a:lnTo>
                      <a:pt x="35995" y="77827"/>
                    </a:lnTo>
                    <a:cubicBezTo>
                      <a:pt x="35995" y="87312"/>
                      <a:pt x="37697" y="94122"/>
                      <a:pt x="41346" y="98256"/>
                    </a:cubicBezTo>
                    <a:cubicBezTo>
                      <a:pt x="44750" y="102391"/>
                      <a:pt x="50101" y="104580"/>
                      <a:pt x="56911" y="104580"/>
                    </a:cubicBezTo>
                    <a:cubicBezTo>
                      <a:pt x="61775" y="104580"/>
                      <a:pt x="65910" y="103607"/>
                      <a:pt x="68828" y="101904"/>
                    </a:cubicBezTo>
                    <a:cubicBezTo>
                      <a:pt x="71747" y="99959"/>
                      <a:pt x="74179" y="97040"/>
                      <a:pt x="75395" y="93149"/>
                    </a:cubicBezTo>
                    <a:cubicBezTo>
                      <a:pt x="76854" y="89258"/>
                      <a:pt x="77584" y="84150"/>
                      <a:pt x="77584" y="77827"/>
                    </a:cubicBezTo>
                    <a:lnTo>
                      <a:pt x="77584" y="243"/>
                    </a:lnTo>
                    <a:lnTo>
                      <a:pt x="113335" y="243"/>
                    </a:lnTo>
                    <a:lnTo>
                      <a:pt x="113335" y="80016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ihandform: Form 23">
                <a:extLst>
                  <a:ext uri="{FF2B5EF4-FFF2-40B4-BE49-F238E27FC236}">
                    <a16:creationId xmlns:a16="http://schemas.microsoft.com/office/drawing/2014/main" id="{E9691538-8294-A4A3-9A30-5A9FF866C412}"/>
                  </a:ext>
                </a:extLst>
              </p:cNvPr>
              <p:cNvSpPr/>
              <p:nvPr/>
            </p:nvSpPr>
            <p:spPr>
              <a:xfrm>
                <a:off x="12726094" y="4448553"/>
                <a:ext cx="100445" cy="132548"/>
              </a:xfrm>
              <a:custGeom>
                <a:avLst/>
                <a:gdLst>
                  <a:gd name="connsiteX0" fmla="*/ 68098 w 100445"/>
                  <a:gd name="connsiteY0" fmla="*/ 132549 h 132548"/>
                  <a:gd name="connsiteX1" fmla="*/ 32347 w 100445"/>
                  <a:gd name="connsiteY1" fmla="*/ 132549 h 132548"/>
                  <a:gd name="connsiteX2" fmla="*/ 32347 w 100445"/>
                  <a:gd name="connsiteY2" fmla="*/ 29428 h 132548"/>
                  <a:gd name="connsiteX3" fmla="*/ 0 w 100445"/>
                  <a:gd name="connsiteY3" fmla="*/ 29428 h 132548"/>
                  <a:gd name="connsiteX4" fmla="*/ 0 w 100445"/>
                  <a:gd name="connsiteY4" fmla="*/ 0 h 132548"/>
                  <a:gd name="connsiteX5" fmla="*/ 100445 w 100445"/>
                  <a:gd name="connsiteY5" fmla="*/ 0 h 132548"/>
                  <a:gd name="connsiteX6" fmla="*/ 100445 w 100445"/>
                  <a:gd name="connsiteY6" fmla="*/ 29428 h 132548"/>
                  <a:gd name="connsiteX7" fmla="*/ 68098 w 100445"/>
                  <a:gd name="connsiteY7" fmla="*/ 29428 h 132548"/>
                  <a:gd name="connsiteX8" fmla="*/ 68098 w 100445"/>
                  <a:gd name="connsiteY8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445" h="132548">
                    <a:moveTo>
                      <a:pt x="68098" y="132549"/>
                    </a:moveTo>
                    <a:lnTo>
                      <a:pt x="32347" y="132549"/>
                    </a:lnTo>
                    <a:lnTo>
                      <a:pt x="32347" y="29428"/>
                    </a:lnTo>
                    <a:lnTo>
                      <a:pt x="0" y="29428"/>
                    </a:lnTo>
                    <a:lnTo>
                      <a:pt x="0" y="0"/>
                    </a:lnTo>
                    <a:lnTo>
                      <a:pt x="100445" y="0"/>
                    </a:lnTo>
                    <a:lnTo>
                      <a:pt x="100445" y="29428"/>
                    </a:lnTo>
                    <a:lnTo>
                      <a:pt x="68098" y="29428"/>
                    </a:lnTo>
                    <a:lnTo>
                      <a:pt x="68098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ihandform: Form 24">
                <a:extLst>
                  <a:ext uri="{FF2B5EF4-FFF2-40B4-BE49-F238E27FC236}">
                    <a16:creationId xmlns:a16="http://schemas.microsoft.com/office/drawing/2014/main" id="{F830BE6D-CE25-582E-91B5-9E381C4D1E7F}"/>
                  </a:ext>
                </a:extLst>
              </p:cNvPr>
              <p:cNvSpPr/>
              <p:nvPr/>
            </p:nvSpPr>
            <p:spPr>
              <a:xfrm>
                <a:off x="12844780" y="4448310"/>
                <a:ext cx="113335" cy="134494"/>
              </a:xfrm>
              <a:custGeom>
                <a:avLst/>
                <a:gdLst>
                  <a:gd name="connsiteX0" fmla="*/ 113335 w 113335"/>
                  <a:gd name="connsiteY0" fmla="*/ 80016 h 134494"/>
                  <a:gd name="connsiteX1" fmla="*/ 107012 w 113335"/>
                  <a:gd name="connsiteY1" fmla="*/ 108957 h 134494"/>
                  <a:gd name="connsiteX2" fmla="*/ 88042 w 113335"/>
                  <a:gd name="connsiteY2" fmla="*/ 127928 h 134494"/>
                  <a:gd name="connsiteX3" fmla="*/ 56181 w 113335"/>
                  <a:gd name="connsiteY3" fmla="*/ 134494 h 134494"/>
                  <a:gd name="connsiteX4" fmla="*/ 14349 w 113335"/>
                  <a:gd name="connsiteY4" fmla="*/ 120388 h 134494"/>
                  <a:gd name="connsiteX5" fmla="*/ 0 w 113335"/>
                  <a:gd name="connsiteY5" fmla="*/ 80502 h 134494"/>
                  <a:gd name="connsiteX6" fmla="*/ 0 w 113335"/>
                  <a:gd name="connsiteY6" fmla="*/ 0 h 134494"/>
                  <a:gd name="connsiteX7" fmla="*/ 35995 w 113335"/>
                  <a:gd name="connsiteY7" fmla="*/ 0 h 134494"/>
                  <a:gd name="connsiteX8" fmla="*/ 35995 w 113335"/>
                  <a:gd name="connsiteY8" fmla="*/ 77827 h 134494"/>
                  <a:gd name="connsiteX9" fmla="*/ 41346 w 113335"/>
                  <a:gd name="connsiteY9" fmla="*/ 98256 h 134494"/>
                  <a:gd name="connsiteX10" fmla="*/ 56911 w 113335"/>
                  <a:gd name="connsiteY10" fmla="*/ 104580 h 134494"/>
                  <a:gd name="connsiteX11" fmla="*/ 68828 w 113335"/>
                  <a:gd name="connsiteY11" fmla="*/ 101904 h 134494"/>
                  <a:gd name="connsiteX12" fmla="*/ 75395 w 113335"/>
                  <a:gd name="connsiteY12" fmla="*/ 93149 h 134494"/>
                  <a:gd name="connsiteX13" fmla="*/ 77584 w 113335"/>
                  <a:gd name="connsiteY13" fmla="*/ 77827 h 134494"/>
                  <a:gd name="connsiteX14" fmla="*/ 77584 w 113335"/>
                  <a:gd name="connsiteY14" fmla="*/ 243 h 134494"/>
                  <a:gd name="connsiteX15" fmla="*/ 113335 w 113335"/>
                  <a:gd name="connsiteY15" fmla="*/ 243 h 134494"/>
                  <a:gd name="connsiteX16" fmla="*/ 113335 w 113335"/>
                  <a:gd name="connsiteY16" fmla="*/ 80016 h 1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335" h="134494">
                    <a:moveTo>
                      <a:pt x="113335" y="80016"/>
                    </a:moveTo>
                    <a:cubicBezTo>
                      <a:pt x="113335" y="91203"/>
                      <a:pt x="111146" y="100688"/>
                      <a:pt x="107012" y="108957"/>
                    </a:cubicBezTo>
                    <a:cubicBezTo>
                      <a:pt x="102877" y="117227"/>
                      <a:pt x="96554" y="123550"/>
                      <a:pt x="88042" y="127928"/>
                    </a:cubicBezTo>
                    <a:cubicBezTo>
                      <a:pt x="79529" y="132306"/>
                      <a:pt x="69071" y="134494"/>
                      <a:pt x="56181" y="134494"/>
                    </a:cubicBezTo>
                    <a:cubicBezTo>
                      <a:pt x="37941" y="134494"/>
                      <a:pt x="23834" y="129873"/>
                      <a:pt x="14349" y="120388"/>
                    </a:cubicBezTo>
                    <a:cubicBezTo>
                      <a:pt x="4864" y="111146"/>
                      <a:pt x="0" y="97770"/>
                      <a:pt x="0" y="80502"/>
                    </a:cubicBezTo>
                    <a:lnTo>
                      <a:pt x="0" y="0"/>
                    </a:lnTo>
                    <a:lnTo>
                      <a:pt x="35995" y="0"/>
                    </a:lnTo>
                    <a:lnTo>
                      <a:pt x="35995" y="77827"/>
                    </a:lnTo>
                    <a:cubicBezTo>
                      <a:pt x="35995" y="87312"/>
                      <a:pt x="37697" y="94122"/>
                      <a:pt x="41346" y="98256"/>
                    </a:cubicBezTo>
                    <a:cubicBezTo>
                      <a:pt x="44750" y="102391"/>
                      <a:pt x="50101" y="104580"/>
                      <a:pt x="56911" y="104580"/>
                    </a:cubicBezTo>
                    <a:cubicBezTo>
                      <a:pt x="61775" y="104580"/>
                      <a:pt x="65910" y="103607"/>
                      <a:pt x="68828" y="101904"/>
                    </a:cubicBezTo>
                    <a:cubicBezTo>
                      <a:pt x="71747" y="99959"/>
                      <a:pt x="74179" y="97040"/>
                      <a:pt x="75395" y="93149"/>
                    </a:cubicBezTo>
                    <a:cubicBezTo>
                      <a:pt x="76854" y="89258"/>
                      <a:pt x="77584" y="84150"/>
                      <a:pt x="77584" y="77827"/>
                    </a:cubicBezTo>
                    <a:lnTo>
                      <a:pt x="77584" y="243"/>
                    </a:lnTo>
                    <a:lnTo>
                      <a:pt x="113335" y="243"/>
                    </a:lnTo>
                    <a:lnTo>
                      <a:pt x="113335" y="80016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7113E2D9-8752-69A2-B73A-CEC862F87A71}"/>
                  </a:ext>
                </a:extLst>
              </p:cNvPr>
              <p:cNvSpPr/>
              <p:nvPr/>
            </p:nvSpPr>
            <p:spPr>
              <a:xfrm>
                <a:off x="12986084" y="4448310"/>
                <a:ext cx="113335" cy="132548"/>
              </a:xfrm>
              <a:custGeom>
                <a:avLst/>
                <a:gdLst>
                  <a:gd name="connsiteX0" fmla="*/ 43291 w 113335"/>
                  <a:gd name="connsiteY0" fmla="*/ 243 h 132548"/>
                  <a:gd name="connsiteX1" fmla="*/ 73206 w 113335"/>
                  <a:gd name="connsiteY1" fmla="*/ 4621 h 132548"/>
                  <a:gd name="connsiteX2" fmla="*/ 91203 w 113335"/>
                  <a:gd name="connsiteY2" fmla="*/ 17754 h 132548"/>
                  <a:gd name="connsiteX3" fmla="*/ 97284 w 113335"/>
                  <a:gd name="connsiteY3" fmla="*/ 39400 h 132548"/>
                  <a:gd name="connsiteX4" fmla="*/ 94608 w 113335"/>
                  <a:gd name="connsiteY4" fmla="*/ 53992 h 132548"/>
                  <a:gd name="connsiteX5" fmla="*/ 86826 w 113335"/>
                  <a:gd name="connsiteY5" fmla="*/ 65910 h 132548"/>
                  <a:gd name="connsiteX6" fmla="*/ 74665 w 113335"/>
                  <a:gd name="connsiteY6" fmla="*/ 74908 h 132548"/>
                  <a:gd name="connsiteX7" fmla="*/ 113335 w 113335"/>
                  <a:gd name="connsiteY7" fmla="*/ 132549 h 132548"/>
                  <a:gd name="connsiteX8" fmla="*/ 72719 w 113335"/>
                  <a:gd name="connsiteY8" fmla="*/ 132549 h 132548"/>
                  <a:gd name="connsiteX9" fmla="*/ 44750 w 113335"/>
                  <a:gd name="connsiteY9" fmla="*/ 84393 h 132548"/>
                  <a:gd name="connsiteX10" fmla="*/ 35752 w 113335"/>
                  <a:gd name="connsiteY10" fmla="*/ 84393 h 132548"/>
                  <a:gd name="connsiteX11" fmla="*/ 35752 w 113335"/>
                  <a:gd name="connsiteY11" fmla="*/ 132549 h 132548"/>
                  <a:gd name="connsiteX12" fmla="*/ 0 w 113335"/>
                  <a:gd name="connsiteY12" fmla="*/ 132549 h 132548"/>
                  <a:gd name="connsiteX13" fmla="*/ 0 w 113335"/>
                  <a:gd name="connsiteY13" fmla="*/ 0 h 132548"/>
                  <a:gd name="connsiteX14" fmla="*/ 43291 w 113335"/>
                  <a:gd name="connsiteY14" fmla="*/ 0 h 132548"/>
                  <a:gd name="connsiteX15" fmla="*/ 42562 w 113335"/>
                  <a:gd name="connsiteY15" fmla="*/ 27483 h 132548"/>
                  <a:gd name="connsiteX16" fmla="*/ 35509 w 113335"/>
                  <a:gd name="connsiteY16" fmla="*/ 27483 h 132548"/>
                  <a:gd name="connsiteX17" fmla="*/ 35509 w 113335"/>
                  <a:gd name="connsiteY17" fmla="*/ 57640 h 132548"/>
                  <a:gd name="connsiteX18" fmla="*/ 42075 w 113335"/>
                  <a:gd name="connsiteY18" fmla="*/ 57640 h 132548"/>
                  <a:gd name="connsiteX19" fmla="*/ 55452 w 113335"/>
                  <a:gd name="connsiteY19" fmla="*/ 53992 h 132548"/>
                  <a:gd name="connsiteX20" fmla="*/ 60802 w 113335"/>
                  <a:gd name="connsiteY20" fmla="*/ 41102 h 132548"/>
                  <a:gd name="connsiteX21" fmla="*/ 58857 w 113335"/>
                  <a:gd name="connsiteY21" fmla="*/ 33806 h 132548"/>
                  <a:gd name="connsiteX22" fmla="*/ 53020 w 113335"/>
                  <a:gd name="connsiteY22" fmla="*/ 29185 h 132548"/>
                  <a:gd name="connsiteX23" fmla="*/ 42562 w 113335"/>
                  <a:gd name="connsiteY23" fmla="*/ 27483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3335" h="132548">
                    <a:moveTo>
                      <a:pt x="43291" y="243"/>
                    </a:moveTo>
                    <a:cubicBezTo>
                      <a:pt x="55208" y="243"/>
                      <a:pt x="65180" y="1702"/>
                      <a:pt x="73206" y="4621"/>
                    </a:cubicBezTo>
                    <a:cubicBezTo>
                      <a:pt x="81232" y="7539"/>
                      <a:pt x="87069" y="11917"/>
                      <a:pt x="91203" y="17754"/>
                    </a:cubicBezTo>
                    <a:cubicBezTo>
                      <a:pt x="95338" y="23591"/>
                      <a:pt x="97284" y="30644"/>
                      <a:pt x="97284" y="39400"/>
                    </a:cubicBezTo>
                    <a:cubicBezTo>
                      <a:pt x="97284" y="44750"/>
                      <a:pt x="96311" y="49615"/>
                      <a:pt x="94608" y="53992"/>
                    </a:cubicBezTo>
                    <a:cubicBezTo>
                      <a:pt x="92906" y="58370"/>
                      <a:pt x="90230" y="62505"/>
                      <a:pt x="86826" y="65910"/>
                    </a:cubicBezTo>
                    <a:cubicBezTo>
                      <a:pt x="83421" y="69314"/>
                      <a:pt x="79529" y="72476"/>
                      <a:pt x="74665" y="74908"/>
                    </a:cubicBezTo>
                    <a:lnTo>
                      <a:pt x="113335" y="132549"/>
                    </a:lnTo>
                    <a:lnTo>
                      <a:pt x="72719" y="132549"/>
                    </a:lnTo>
                    <a:lnTo>
                      <a:pt x="44750" y="84393"/>
                    </a:lnTo>
                    <a:lnTo>
                      <a:pt x="35752" y="84393"/>
                    </a:lnTo>
                    <a:lnTo>
                      <a:pt x="35752" y="132549"/>
                    </a:lnTo>
                    <a:lnTo>
                      <a:pt x="0" y="132549"/>
                    </a:lnTo>
                    <a:lnTo>
                      <a:pt x="0" y="0"/>
                    </a:lnTo>
                    <a:lnTo>
                      <a:pt x="43291" y="0"/>
                    </a:lnTo>
                    <a:close/>
                    <a:moveTo>
                      <a:pt x="42562" y="27483"/>
                    </a:moveTo>
                    <a:lnTo>
                      <a:pt x="35509" y="27483"/>
                    </a:lnTo>
                    <a:lnTo>
                      <a:pt x="35509" y="57640"/>
                    </a:lnTo>
                    <a:lnTo>
                      <a:pt x="42075" y="57640"/>
                    </a:lnTo>
                    <a:cubicBezTo>
                      <a:pt x="47426" y="57640"/>
                      <a:pt x="52047" y="56424"/>
                      <a:pt x="55452" y="53992"/>
                    </a:cubicBezTo>
                    <a:cubicBezTo>
                      <a:pt x="58857" y="51560"/>
                      <a:pt x="60802" y="47182"/>
                      <a:pt x="60802" y="41102"/>
                    </a:cubicBezTo>
                    <a:cubicBezTo>
                      <a:pt x="60802" y="38184"/>
                      <a:pt x="60073" y="35752"/>
                      <a:pt x="58857" y="33806"/>
                    </a:cubicBezTo>
                    <a:cubicBezTo>
                      <a:pt x="57641" y="31860"/>
                      <a:pt x="55695" y="30158"/>
                      <a:pt x="53020" y="29185"/>
                    </a:cubicBezTo>
                    <a:cubicBezTo>
                      <a:pt x="50587" y="27969"/>
                      <a:pt x="46939" y="27483"/>
                      <a:pt x="42562" y="274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ihandform: Form 26">
                <a:extLst>
                  <a:ext uri="{FF2B5EF4-FFF2-40B4-BE49-F238E27FC236}">
                    <a16:creationId xmlns:a16="http://schemas.microsoft.com/office/drawing/2014/main" id="{BE0D0270-1E6F-EB4E-1D27-641D45D23C40}"/>
                  </a:ext>
                </a:extLst>
              </p:cNvPr>
              <p:cNvSpPr/>
              <p:nvPr/>
            </p:nvSpPr>
            <p:spPr>
              <a:xfrm>
                <a:off x="13111337" y="4448553"/>
                <a:ext cx="78799" cy="132548"/>
              </a:xfrm>
              <a:custGeom>
                <a:avLst/>
                <a:gdLst>
                  <a:gd name="connsiteX0" fmla="*/ 78800 w 78799"/>
                  <a:gd name="connsiteY0" fmla="*/ 132549 h 132548"/>
                  <a:gd name="connsiteX1" fmla="*/ 0 w 78799"/>
                  <a:gd name="connsiteY1" fmla="*/ 132549 h 132548"/>
                  <a:gd name="connsiteX2" fmla="*/ 0 w 78799"/>
                  <a:gd name="connsiteY2" fmla="*/ 0 h 132548"/>
                  <a:gd name="connsiteX3" fmla="*/ 78800 w 78799"/>
                  <a:gd name="connsiteY3" fmla="*/ 0 h 132548"/>
                  <a:gd name="connsiteX4" fmla="*/ 78800 w 78799"/>
                  <a:gd name="connsiteY4" fmla="*/ 28699 h 132548"/>
                  <a:gd name="connsiteX5" fmla="*/ 35995 w 78799"/>
                  <a:gd name="connsiteY5" fmla="*/ 28699 h 132548"/>
                  <a:gd name="connsiteX6" fmla="*/ 35995 w 78799"/>
                  <a:gd name="connsiteY6" fmla="*/ 49371 h 132548"/>
                  <a:gd name="connsiteX7" fmla="*/ 75638 w 78799"/>
                  <a:gd name="connsiteY7" fmla="*/ 49371 h 132548"/>
                  <a:gd name="connsiteX8" fmla="*/ 75638 w 78799"/>
                  <a:gd name="connsiteY8" fmla="*/ 78070 h 132548"/>
                  <a:gd name="connsiteX9" fmla="*/ 35995 w 78799"/>
                  <a:gd name="connsiteY9" fmla="*/ 78070 h 132548"/>
                  <a:gd name="connsiteX10" fmla="*/ 35995 w 78799"/>
                  <a:gd name="connsiteY10" fmla="*/ 103120 h 132548"/>
                  <a:gd name="connsiteX11" fmla="*/ 78800 w 78799"/>
                  <a:gd name="connsiteY11" fmla="*/ 103120 h 132548"/>
                  <a:gd name="connsiteX12" fmla="*/ 78800 w 78799"/>
                  <a:gd name="connsiteY12" fmla="*/ 132549 h 13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8799" h="132548">
                    <a:moveTo>
                      <a:pt x="78800" y="132549"/>
                    </a:moveTo>
                    <a:lnTo>
                      <a:pt x="0" y="132549"/>
                    </a:lnTo>
                    <a:lnTo>
                      <a:pt x="0" y="0"/>
                    </a:lnTo>
                    <a:lnTo>
                      <a:pt x="78800" y="0"/>
                    </a:lnTo>
                    <a:lnTo>
                      <a:pt x="78800" y="28699"/>
                    </a:lnTo>
                    <a:lnTo>
                      <a:pt x="35995" y="28699"/>
                    </a:lnTo>
                    <a:lnTo>
                      <a:pt x="35995" y="49371"/>
                    </a:lnTo>
                    <a:lnTo>
                      <a:pt x="75638" y="49371"/>
                    </a:lnTo>
                    <a:lnTo>
                      <a:pt x="75638" y="78070"/>
                    </a:lnTo>
                    <a:lnTo>
                      <a:pt x="35995" y="78070"/>
                    </a:lnTo>
                    <a:lnTo>
                      <a:pt x="35995" y="103120"/>
                    </a:lnTo>
                    <a:lnTo>
                      <a:pt x="78800" y="103120"/>
                    </a:lnTo>
                    <a:lnTo>
                      <a:pt x="78800" y="132549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08CC4779-8B43-0730-D186-6EA64EB23BAA}"/>
                  </a:ext>
                </a:extLst>
              </p:cNvPr>
              <p:cNvSpPr/>
              <p:nvPr/>
            </p:nvSpPr>
            <p:spPr>
              <a:xfrm>
                <a:off x="12492857" y="4637040"/>
                <a:ext cx="31373" cy="62747"/>
              </a:xfrm>
              <a:custGeom>
                <a:avLst/>
                <a:gdLst>
                  <a:gd name="connsiteX0" fmla="*/ 31374 w 31373"/>
                  <a:gd name="connsiteY0" fmla="*/ 62748 h 62747"/>
                  <a:gd name="connsiteX1" fmla="*/ 17997 w 31373"/>
                  <a:gd name="connsiteY1" fmla="*/ 62748 h 62747"/>
                  <a:gd name="connsiteX2" fmla="*/ 17997 w 31373"/>
                  <a:gd name="connsiteY2" fmla="*/ 26267 h 62747"/>
                  <a:gd name="connsiteX3" fmla="*/ 17997 w 31373"/>
                  <a:gd name="connsiteY3" fmla="*/ 22618 h 62747"/>
                  <a:gd name="connsiteX4" fmla="*/ 18241 w 31373"/>
                  <a:gd name="connsiteY4" fmla="*/ 17997 h 62747"/>
                  <a:gd name="connsiteX5" fmla="*/ 18484 w 31373"/>
                  <a:gd name="connsiteY5" fmla="*/ 13863 h 62747"/>
                  <a:gd name="connsiteX6" fmla="*/ 16538 w 31373"/>
                  <a:gd name="connsiteY6" fmla="*/ 15809 h 62747"/>
                  <a:gd name="connsiteX7" fmla="*/ 13863 w 31373"/>
                  <a:gd name="connsiteY7" fmla="*/ 18241 h 62747"/>
                  <a:gd name="connsiteX8" fmla="*/ 6567 w 31373"/>
                  <a:gd name="connsiteY8" fmla="*/ 24078 h 62747"/>
                  <a:gd name="connsiteX9" fmla="*/ 0 w 31373"/>
                  <a:gd name="connsiteY9" fmla="*/ 16052 h 62747"/>
                  <a:gd name="connsiteX10" fmla="*/ 20430 w 31373"/>
                  <a:gd name="connsiteY10" fmla="*/ 0 h 62747"/>
                  <a:gd name="connsiteX11" fmla="*/ 31374 w 31373"/>
                  <a:gd name="connsiteY11" fmla="*/ 0 h 62747"/>
                  <a:gd name="connsiteX12" fmla="*/ 31374 w 31373"/>
                  <a:gd name="connsiteY12" fmla="*/ 62748 h 62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373" h="62747">
                    <a:moveTo>
                      <a:pt x="31374" y="62748"/>
                    </a:moveTo>
                    <a:lnTo>
                      <a:pt x="17997" y="62748"/>
                    </a:lnTo>
                    <a:lnTo>
                      <a:pt x="17997" y="26267"/>
                    </a:lnTo>
                    <a:cubicBezTo>
                      <a:pt x="17997" y="25294"/>
                      <a:pt x="17997" y="24078"/>
                      <a:pt x="17997" y="22618"/>
                    </a:cubicBezTo>
                    <a:cubicBezTo>
                      <a:pt x="17997" y="21159"/>
                      <a:pt x="17997" y="19700"/>
                      <a:pt x="18241" y="17997"/>
                    </a:cubicBezTo>
                    <a:cubicBezTo>
                      <a:pt x="18241" y="16295"/>
                      <a:pt x="18241" y="15079"/>
                      <a:pt x="18484" y="13863"/>
                    </a:cubicBezTo>
                    <a:cubicBezTo>
                      <a:pt x="18241" y="14106"/>
                      <a:pt x="17511" y="14836"/>
                      <a:pt x="16538" y="15809"/>
                    </a:cubicBezTo>
                    <a:cubicBezTo>
                      <a:pt x="15565" y="16781"/>
                      <a:pt x="14593" y="17511"/>
                      <a:pt x="13863" y="18241"/>
                    </a:cubicBezTo>
                    <a:lnTo>
                      <a:pt x="6567" y="24078"/>
                    </a:lnTo>
                    <a:lnTo>
                      <a:pt x="0" y="16052"/>
                    </a:lnTo>
                    <a:lnTo>
                      <a:pt x="20430" y="0"/>
                    </a:lnTo>
                    <a:lnTo>
                      <a:pt x="31374" y="0"/>
                    </a:lnTo>
                    <a:lnTo>
                      <a:pt x="31374" y="62748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B0A9AEC2-12A4-D6FD-5E16-3A2E0CCB4387}"/>
                  </a:ext>
                </a:extLst>
              </p:cNvPr>
              <p:cNvSpPr/>
              <p:nvPr/>
            </p:nvSpPr>
            <p:spPr>
              <a:xfrm>
                <a:off x="12568252" y="4635338"/>
                <a:ext cx="44263" cy="65423"/>
              </a:xfrm>
              <a:custGeom>
                <a:avLst/>
                <a:gdLst>
                  <a:gd name="connsiteX0" fmla="*/ 44264 w 44263"/>
                  <a:gd name="connsiteY0" fmla="*/ 28212 h 65423"/>
                  <a:gd name="connsiteX1" fmla="*/ 43534 w 44263"/>
                  <a:gd name="connsiteY1" fmla="*/ 38913 h 65423"/>
                  <a:gd name="connsiteX2" fmla="*/ 40859 w 44263"/>
                  <a:gd name="connsiteY2" fmla="*/ 48885 h 65423"/>
                  <a:gd name="connsiteX3" fmla="*/ 35265 w 44263"/>
                  <a:gd name="connsiteY3" fmla="*/ 57397 h 65423"/>
                  <a:gd name="connsiteX4" fmla="*/ 26267 w 44263"/>
                  <a:gd name="connsiteY4" fmla="*/ 63234 h 65423"/>
                  <a:gd name="connsiteX5" fmla="*/ 12890 w 44263"/>
                  <a:gd name="connsiteY5" fmla="*/ 65423 h 65423"/>
                  <a:gd name="connsiteX6" fmla="*/ 8512 w 44263"/>
                  <a:gd name="connsiteY6" fmla="*/ 65180 h 65423"/>
                  <a:gd name="connsiteX7" fmla="*/ 4378 w 44263"/>
                  <a:gd name="connsiteY7" fmla="*/ 64694 h 65423"/>
                  <a:gd name="connsiteX8" fmla="*/ 4378 w 44263"/>
                  <a:gd name="connsiteY8" fmla="*/ 53992 h 65423"/>
                  <a:gd name="connsiteX9" fmla="*/ 8026 w 44263"/>
                  <a:gd name="connsiteY9" fmla="*/ 54722 h 65423"/>
                  <a:gd name="connsiteX10" fmla="*/ 11917 w 44263"/>
                  <a:gd name="connsiteY10" fmla="*/ 54965 h 65423"/>
                  <a:gd name="connsiteX11" fmla="*/ 21646 w 44263"/>
                  <a:gd name="connsiteY11" fmla="*/ 53506 h 65423"/>
                  <a:gd name="connsiteX12" fmla="*/ 27726 w 44263"/>
                  <a:gd name="connsiteY12" fmla="*/ 49371 h 65423"/>
                  <a:gd name="connsiteX13" fmla="*/ 30888 w 44263"/>
                  <a:gd name="connsiteY13" fmla="*/ 43048 h 65423"/>
                  <a:gd name="connsiteX14" fmla="*/ 32104 w 44263"/>
                  <a:gd name="connsiteY14" fmla="*/ 35022 h 65423"/>
                  <a:gd name="connsiteX15" fmla="*/ 31617 w 44263"/>
                  <a:gd name="connsiteY15" fmla="*/ 35022 h 65423"/>
                  <a:gd name="connsiteX16" fmla="*/ 28699 w 44263"/>
                  <a:gd name="connsiteY16" fmla="*/ 38670 h 65423"/>
                  <a:gd name="connsiteX17" fmla="*/ 24321 w 44263"/>
                  <a:gd name="connsiteY17" fmla="*/ 41345 h 65423"/>
                  <a:gd name="connsiteX18" fmla="*/ 17754 w 44263"/>
                  <a:gd name="connsiteY18" fmla="*/ 42318 h 65423"/>
                  <a:gd name="connsiteX19" fmla="*/ 8269 w 44263"/>
                  <a:gd name="connsiteY19" fmla="*/ 39886 h 65423"/>
                  <a:gd name="connsiteX20" fmla="*/ 2189 w 44263"/>
                  <a:gd name="connsiteY20" fmla="*/ 33076 h 65423"/>
                  <a:gd name="connsiteX21" fmla="*/ 0 w 44263"/>
                  <a:gd name="connsiteY21" fmla="*/ 22132 h 65423"/>
                  <a:gd name="connsiteX22" fmla="*/ 2675 w 44263"/>
                  <a:gd name="connsiteY22" fmla="*/ 10215 h 65423"/>
                  <a:gd name="connsiteX23" fmla="*/ 10215 w 44263"/>
                  <a:gd name="connsiteY23" fmla="*/ 2675 h 65423"/>
                  <a:gd name="connsiteX24" fmla="*/ 21646 w 44263"/>
                  <a:gd name="connsiteY24" fmla="*/ 0 h 65423"/>
                  <a:gd name="connsiteX25" fmla="*/ 30644 w 44263"/>
                  <a:gd name="connsiteY25" fmla="*/ 1702 h 65423"/>
                  <a:gd name="connsiteX26" fmla="*/ 37941 w 44263"/>
                  <a:gd name="connsiteY26" fmla="*/ 6810 h 65423"/>
                  <a:gd name="connsiteX27" fmla="*/ 42805 w 44263"/>
                  <a:gd name="connsiteY27" fmla="*/ 15322 h 65423"/>
                  <a:gd name="connsiteX28" fmla="*/ 44264 w 44263"/>
                  <a:gd name="connsiteY28" fmla="*/ 28212 h 65423"/>
                  <a:gd name="connsiteX29" fmla="*/ 21402 w 44263"/>
                  <a:gd name="connsiteY29" fmla="*/ 11188 h 65423"/>
                  <a:gd name="connsiteX30" fmla="*/ 15079 w 44263"/>
                  <a:gd name="connsiteY30" fmla="*/ 13863 h 65423"/>
                  <a:gd name="connsiteX31" fmla="*/ 12647 w 44263"/>
                  <a:gd name="connsiteY31" fmla="*/ 22375 h 65423"/>
                  <a:gd name="connsiteX32" fmla="*/ 14836 w 44263"/>
                  <a:gd name="connsiteY32" fmla="*/ 29671 h 65423"/>
                  <a:gd name="connsiteX33" fmla="*/ 21402 w 44263"/>
                  <a:gd name="connsiteY33" fmla="*/ 32347 h 65423"/>
                  <a:gd name="connsiteX34" fmla="*/ 26510 w 44263"/>
                  <a:gd name="connsiteY34" fmla="*/ 31131 h 65423"/>
                  <a:gd name="connsiteX35" fmla="*/ 29915 w 44263"/>
                  <a:gd name="connsiteY35" fmla="*/ 27726 h 65423"/>
                  <a:gd name="connsiteX36" fmla="*/ 31131 w 44263"/>
                  <a:gd name="connsiteY36" fmla="*/ 23591 h 65423"/>
                  <a:gd name="connsiteX37" fmla="*/ 30401 w 44263"/>
                  <a:gd name="connsiteY37" fmla="*/ 19213 h 65423"/>
                  <a:gd name="connsiteX38" fmla="*/ 28699 w 44263"/>
                  <a:gd name="connsiteY38" fmla="*/ 15322 h 65423"/>
                  <a:gd name="connsiteX39" fmla="*/ 25780 w 44263"/>
                  <a:gd name="connsiteY39" fmla="*/ 12404 h 65423"/>
                  <a:gd name="connsiteX40" fmla="*/ 21402 w 44263"/>
                  <a:gd name="connsiteY40" fmla="*/ 11188 h 65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4263" h="65423">
                    <a:moveTo>
                      <a:pt x="44264" y="28212"/>
                    </a:moveTo>
                    <a:cubicBezTo>
                      <a:pt x="44264" y="31860"/>
                      <a:pt x="44021" y="35265"/>
                      <a:pt x="43534" y="38913"/>
                    </a:cubicBezTo>
                    <a:cubicBezTo>
                      <a:pt x="43048" y="42562"/>
                      <a:pt x="42075" y="45723"/>
                      <a:pt x="40859" y="48885"/>
                    </a:cubicBezTo>
                    <a:cubicBezTo>
                      <a:pt x="39643" y="52047"/>
                      <a:pt x="37697" y="54722"/>
                      <a:pt x="35265" y="57397"/>
                    </a:cubicBezTo>
                    <a:cubicBezTo>
                      <a:pt x="32833" y="59829"/>
                      <a:pt x="29915" y="61775"/>
                      <a:pt x="26267" y="63234"/>
                    </a:cubicBezTo>
                    <a:cubicBezTo>
                      <a:pt x="22618" y="64694"/>
                      <a:pt x="18241" y="65423"/>
                      <a:pt x="12890" y="65423"/>
                    </a:cubicBezTo>
                    <a:cubicBezTo>
                      <a:pt x="11674" y="65423"/>
                      <a:pt x="10215" y="65423"/>
                      <a:pt x="8512" y="65180"/>
                    </a:cubicBezTo>
                    <a:cubicBezTo>
                      <a:pt x="6810" y="65180"/>
                      <a:pt x="5594" y="64937"/>
                      <a:pt x="4378" y="64694"/>
                    </a:cubicBezTo>
                    <a:lnTo>
                      <a:pt x="4378" y="53992"/>
                    </a:lnTo>
                    <a:cubicBezTo>
                      <a:pt x="5594" y="54236"/>
                      <a:pt x="6810" y="54479"/>
                      <a:pt x="8026" y="54722"/>
                    </a:cubicBezTo>
                    <a:cubicBezTo>
                      <a:pt x="9242" y="54965"/>
                      <a:pt x="10701" y="54965"/>
                      <a:pt x="11917" y="54965"/>
                    </a:cubicBezTo>
                    <a:cubicBezTo>
                      <a:pt x="15809" y="54965"/>
                      <a:pt x="19213" y="54479"/>
                      <a:pt x="21646" y="53506"/>
                    </a:cubicBezTo>
                    <a:cubicBezTo>
                      <a:pt x="24321" y="52533"/>
                      <a:pt x="26267" y="51317"/>
                      <a:pt x="27726" y="49371"/>
                    </a:cubicBezTo>
                    <a:cubicBezTo>
                      <a:pt x="29185" y="47426"/>
                      <a:pt x="30158" y="45480"/>
                      <a:pt x="30888" y="43048"/>
                    </a:cubicBezTo>
                    <a:cubicBezTo>
                      <a:pt x="31617" y="40616"/>
                      <a:pt x="31860" y="37941"/>
                      <a:pt x="32104" y="35022"/>
                    </a:cubicBezTo>
                    <a:lnTo>
                      <a:pt x="31617" y="35022"/>
                    </a:lnTo>
                    <a:cubicBezTo>
                      <a:pt x="30888" y="36481"/>
                      <a:pt x="29915" y="37697"/>
                      <a:pt x="28699" y="38670"/>
                    </a:cubicBezTo>
                    <a:cubicBezTo>
                      <a:pt x="27483" y="39886"/>
                      <a:pt x="26023" y="40616"/>
                      <a:pt x="24321" y="41345"/>
                    </a:cubicBezTo>
                    <a:cubicBezTo>
                      <a:pt x="22618" y="42075"/>
                      <a:pt x="20430" y="42318"/>
                      <a:pt x="17754" y="42318"/>
                    </a:cubicBezTo>
                    <a:cubicBezTo>
                      <a:pt x="14106" y="42318"/>
                      <a:pt x="10944" y="41589"/>
                      <a:pt x="8269" y="39886"/>
                    </a:cubicBezTo>
                    <a:cubicBezTo>
                      <a:pt x="5594" y="38427"/>
                      <a:pt x="3648" y="35995"/>
                      <a:pt x="2189" y="33076"/>
                    </a:cubicBezTo>
                    <a:cubicBezTo>
                      <a:pt x="730" y="30158"/>
                      <a:pt x="0" y="26510"/>
                      <a:pt x="0" y="22132"/>
                    </a:cubicBezTo>
                    <a:cubicBezTo>
                      <a:pt x="0" y="17511"/>
                      <a:pt x="973" y="13620"/>
                      <a:pt x="2675" y="10215"/>
                    </a:cubicBezTo>
                    <a:cubicBezTo>
                      <a:pt x="4378" y="7053"/>
                      <a:pt x="6810" y="4378"/>
                      <a:pt x="10215" y="2675"/>
                    </a:cubicBezTo>
                    <a:cubicBezTo>
                      <a:pt x="13376" y="973"/>
                      <a:pt x="17268" y="0"/>
                      <a:pt x="21646" y="0"/>
                    </a:cubicBezTo>
                    <a:cubicBezTo>
                      <a:pt x="24807" y="0"/>
                      <a:pt x="27969" y="486"/>
                      <a:pt x="30644" y="1702"/>
                    </a:cubicBezTo>
                    <a:cubicBezTo>
                      <a:pt x="33563" y="2919"/>
                      <a:pt x="35995" y="4621"/>
                      <a:pt x="37941" y="6810"/>
                    </a:cubicBezTo>
                    <a:cubicBezTo>
                      <a:pt x="40129" y="8999"/>
                      <a:pt x="41589" y="11917"/>
                      <a:pt x="42805" y="15322"/>
                    </a:cubicBezTo>
                    <a:cubicBezTo>
                      <a:pt x="43534" y="19457"/>
                      <a:pt x="44264" y="23591"/>
                      <a:pt x="44264" y="28212"/>
                    </a:cubicBezTo>
                    <a:close/>
                    <a:moveTo>
                      <a:pt x="21402" y="11188"/>
                    </a:moveTo>
                    <a:cubicBezTo>
                      <a:pt x="18727" y="11188"/>
                      <a:pt x="16781" y="12160"/>
                      <a:pt x="15079" y="13863"/>
                    </a:cubicBezTo>
                    <a:cubicBezTo>
                      <a:pt x="13376" y="15565"/>
                      <a:pt x="12647" y="18484"/>
                      <a:pt x="12647" y="22375"/>
                    </a:cubicBezTo>
                    <a:cubicBezTo>
                      <a:pt x="12647" y="25537"/>
                      <a:pt x="13376" y="27969"/>
                      <a:pt x="14836" y="29671"/>
                    </a:cubicBezTo>
                    <a:cubicBezTo>
                      <a:pt x="16295" y="31374"/>
                      <a:pt x="18484" y="32347"/>
                      <a:pt x="21402" y="32347"/>
                    </a:cubicBezTo>
                    <a:cubicBezTo>
                      <a:pt x="23348" y="32347"/>
                      <a:pt x="25051" y="31860"/>
                      <a:pt x="26510" y="31131"/>
                    </a:cubicBezTo>
                    <a:cubicBezTo>
                      <a:pt x="27969" y="30158"/>
                      <a:pt x="29185" y="29185"/>
                      <a:pt x="29915" y="27726"/>
                    </a:cubicBezTo>
                    <a:cubicBezTo>
                      <a:pt x="30644" y="26267"/>
                      <a:pt x="31131" y="25051"/>
                      <a:pt x="31131" y="23591"/>
                    </a:cubicBezTo>
                    <a:cubicBezTo>
                      <a:pt x="31131" y="22132"/>
                      <a:pt x="30888" y="20673"/>
                      <a:pt x="30401" y="19213"/>
                    </a:cubicBezTo>
                    <a:cubicBezTo>
                      <a:pt x="29915" y="17754"/>
                      <a:pt x="29428" y="16538"/>
                      <a:pt x="28699" y="15322"/>
                    </a:cubicBezTo>
                    <a:cubicBezTo>
                      <a:pt x="27969" y="14106"/>
                      <a:pt x="26996" y="13133"/>
                      <a:pt x="25780" y="12404"/>
                    </a:cubicBezTo>
                    <a:cubicBezTo>
                      <a:pt x="24321" y="11674"/>
                      <a:pt x="23105" y="11188"/>
                      <a:pt x="21402" y="111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34987EDE-9944-7BC1-8299-0C8D485555B8}"/>
                  </a:ext>
                </a:extLst>
              </p:cNvPr>
              <p:cNvSpPr/>
              <p:nvPr/>
            </p:nvSpPr>
            <p:spPr>
              <a:xfrm>
                <a:off x="12645592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6781 w 44507"/>
                  <a:gd name="connsiteY21" fmla="*/ 52047 h 64207"/>
                  <a:gd name="connsiteX22" fmla="*/ 16781 w 44507"/>
                  <a:gd name="connsiteY22" fmla="*/ 52776 h 64207"/>
                  <a:gd name="connsiteX23" fmla="*/ 44264 w 44507"/>
                  <a:gd name="connsiteY23" fmla="*/ 52776 h 64207"/>
                  <a:gd name="connsiteX24" fmla="*/ 44264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6781" y="52047"/>
                    </a:lnTo>
                    <a:lnTo>
                      <a:pt x="16781" y="52776"/>
                    </a:lnTo>
                    <a:lnTo>
                      <a:pt x="44264" y="52776"/>
                    </a:lnTo>
                    <a:lnTo>
                      <a:pt x="44264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CD7E6F2E-E352-95E1-FE7D-A531997347CE}"/>
                  </a:ext>
                </a:extLst>
              </p:cNvPr>
              <p:cNvSpPr/>
              <p:nvPr/>
            </p:nvSpPr>
            <p:spPr>
              <a:xfrm>
                <a:off x="12724148" y="4636797"/>
                <a:ext cx="42075" cy="63720"/>
              </a:xfrm>
              <a:custGeom>
                <a:avLst/>
                <a:gdLst>
                  <a:gd name="connsiteX0" fmla="*/ 22132 w 42075"/>
                  <a:gd name="connsiteY0" fmla="*/ 22618 h 63720"/>
                  <a:gd name="connsiteX1" fmla="*/ 32347 w 42075"/>
                  <a:gd name="connsiteY1" fmla="*/ 24807 h 63720"/>
                  <a:gd name="connsiteX2" fmla="*/ 39400 w 42075"/>
                  <a:gd name="connsiteY2" fmla="*/ 31374 h 63720"/>
                  <a:gd name="connsiteX3" fmla="*/ 42075 w 42075"/>
                  <a:gd name="connsiteY3" fmla="*/ 41832 h 63720"/>
                  <a:gd name="connsiteX4" fmla="*/ 39157 w 42075"/>
                  <a:gd name="connsiteY4" fmla="*/ 53506 h 63720"/>
                  <a:gd name="connsiteX5" fmla="*/ 30644 w 42075"/>
                  <a:gd name="connsiteY5" fmla="*/ 61045 h 63720"/>
                  <a:gd name="connsiteX6" fmla="*/ 16781 w 42075"/>
                  <a:gd name="connsiteY6" fmla="*/ 63721 h 63720"/>
                  <a:gd name="connsiteX7" fmla="*/ 7539 w 42075"/>
                  <a:gd name="connsiteY7" fmla="*/ 62748 h 63720"/>
                  <a:gd name="connsiteX8" fmla="*/ 0 w 42075"/>
                  <a:gd name="connsiteY8" fmla="*/ 60073 h 63720"/>
                  <a:gd name="connsiteX9" fmla="*/ 0 w 42075"/>
                  <a:gd name="connsiteY9" fmla="*/ 48642 h 63720"/>
                  <a:gd name="connsiteX10" fmla="*/ 7783 w 42075"/>
                  <a:gd name="connsiteY10" fmla="*/ 51560 h 63720"/>
                  <a:gd name="connsiteX11" fmla="*/ 16538 w 42075"/>
                  <a:gd name="connsiteY11" fmla="*/ 52776 h 63720"/>
                  <a:gd name="connsiteX12" fmla="*/ 23105 w 42075"/>
                  <a:gd name="connsiteY12" fmla="*/ 51803 h 63720"/>
                  <a:gd name="connsiteX13" fmla="*/ 27239 w 42075"/>
                  <a:gd name="connsiteY13" fmla="*/ 48642 h 63720"/>
                  <a:gd name="connsiteX14" fmla="*/ 28699 w 42075"/>
                  <a:gd name="connsiteY14" fmla="*/ 43048 h 63720"/>
                  <a:gd name="connsiteX15" fmla="*/ 25537 w 42075"/>
                  <a:gd name="connsiteY15" fmla="*/ 35995 h 63720"/>
                  <a:gd name="connsiteX16" fmla="*/ 16052 w 42075"/>
                  <a:gd name="connsiteY16" fmla="*/ 33563 h 63720"/>
                  <a:gd name="connsiteX17" fmla="*/ 10944 w 42075"/>
                  <a:gd name="connsiteY17" fmla="*/ 34049 h 63720"/>
                  <a:gd name="connsiteX18" fmla="*/ 6567 w 42075"/>
                  <a:gd name="connsiteY18" fmla="*/ 35022 h 63720"/>
                  <a:gd name="connsiteX19" fmla="*/ 1216 w 42075"/>
                  <a:gd name="connsiteY19" fmla="*/ 32104 h 63720"/>
                  <a:gd name="connsiteX20" fmla="*/ 3648 w 42075"/>
                  <a:gd name="connsiteY20" fmla="*/ 0 h 63720"/>
                  <a:gd name="connsiteX21" fmla="*/ 37941 w 42075"/>
                  <a:gd name="connsiteY21" fmla="*/ 0 h 63720"/>
                  <a:gd name="connsiteX22" fmla="*/ 37941 w 42075"/>
                  <a:gd name="connsiteY22" fmla="*/ 11431 h 63720"/>
                  <a:gd name="connsiteX23" fmla="*/ 15322 w 42075"/>
                  <a:gd name="connsiteY23" fmla="*/ 11431 h 63720"/>
                  <a:gd name="connsiteX24" fmla="*/ 14106 w 42075"/>
                  <a:gd name="connsiteY24" fmla="*/ 23834 h 63720"/>
                  <a:gd name="connsiteX25" fmla="*/ 17268 w 42075"/>
                  <a:gd name="connsiteY25" fmla="*/ 23348 h 63720"/>
                  <a:gd name="connsiteX26" fmla="*/ 22132 w 42075"/>
                  <a:gd name="connsiteY26" fmla="*/ 22618 h 6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075" h="63720">
                    <a:moveTo>
                      <a:pt x="22132" y="22618"/>
                    </a:moveTo>
                    <a:cubicBezTo>
                      <a:pt x="26023" y="22618"/>
                      <a:pt x="29428" y="23348"/>
                      <a:pt x="32347" y="24807"/>
                    </a:cubicBezTo>
                    <a:cubicBezTo>
                      <a:pt x="35265" y="26267"/>
                      <a:pt x="37697" y="28455"/>
                      <a:pt x="39400" y="31374"/>
                    </a:cubicBezTo>
                    <a:cubicBezTo>
                      <a:pt x="41102" y="34292"/>
                      <a:pt x="42075" y="37697"/>
                      <a:pt x="42075" y="41832"/>
                    </a:cubicBezTo>
                    <a:cubicBezTo>
                      <a:pt x="42075" y="46453"/>
                      <a:pt x="41102" y="50344"/>
                      <a:pt x="39157" y="53506"/>
                    </a:cubicBezTo>
                    <a:cubicBezTo>
                      <a:pt x="37211" y="56911"/>
                      <a:pt x="34536" y="59343"/>
                      <a:pt x="30644" y="61045"/>
                    </a:cubicBezTo>
                    <a:cubicBezTo>
                      <a:pt x="26753" y="62748"/>
                      <a:pt x="22375" y="63721"/>
                      <a:pt x="16781" y="63721"/>
                    </a:cubicBezTo>
                    <a:cubicBezTo>
                      <a:pt x="13376" y="63721"/>
                      <a:pt x="10458" y="63477"/>
                      <a:pt x="7539" y="62748"/>
                    </a:cubicBezTo>
                    <a:cubicBezTo>
                      <a:pt x="4621" y="62261"/>
                      <a:pt x="2189" y="61289"/>
                      <a:pt x="0" y="60073"/>
                    </a:cubicBezTo>
                    <a:lnTo>
                      <a:pt x="0" y="48642"/>
                    </a:lnTo>
                    <a:cubicBezTo>
                      <a:pt x="2189" y="49858"/>
                      <a:pt x="4864" y="50831"/>
                      <a:pt x="7783" y="51560"/>
                    </a:cubicBezTo>
                    <a:cubicBezTo>
                      <a:pt x="10701" y="52290"/>
                      <a:pt x="13620" y="52776"/>
                      <a:pt x="16538" y="52776"/>
                    </a:cubicBezTo>
                    <a:cubicBezTo>
                      <a:pt x="19213" y="52776"/>
                      <a:pt x="21402" y="52533"/>
                      <a:pt x="23105" y="51803"/>
                    </a:cubicBezTo>
                    <a:cubicBezTo>
                      <a:pt x="24807" y="51074"/>
                      <a:pt x="26267" y="50101"/>
                      <a:pt x="27239" y="48642"/>
                    </a:cubicBezTo>
                    <a:cubicBezTo>
                      <a:pt x="28212" y="47182"/>
                      <a:pt x="28699" y="45237"/>
                      <a:pt x="28699" y="43048"/>
                    </a:cubicBezTo>
                    <a:cubicBezTo>
                      <a:pt x="28699" y="39886"/>
                      <a:pt x="27726" y="37454"/>
                      <a:pt x="25537" y="35995"/>
                    </a:cubicBezTo>
                    <a:cubicBezTo>
                      <a:pt x="23348" y="34536"/>
                      <a:pt x="20186" y="33563"/>
                      <a:pt x="16052" y="33563"/>
                    </a:cubicBezTo>
                    <a:cubicBezTo>
                      <a:pt x="14349" y="33563"/>
                      <a:pt x="12647" y="33806"/>
                      <a:pt x="10944" y="34049"/>
                    </a:cubicBezTo>
                    <a:cubicBezTo>
                      <a:pt x="9242" y="34292"/>
                      <a:pt x="7783" y="34779"/>
                      <a:pt x="6567" y="35022"/>
                    </a:cubicBezTo>
                    <a:lnTo>
                      <a:pt x="1216" y="32104"/>
                    </a:lnTo>
                    <a:lnTo>
                      <a:pt x="3648" y="0"/>
                    </a:lnTo>
                    <a:lnTo>
                      <a:pt x="37941" y="0"/>
                    </a:lnTo>
                    <a:lnTo>
                      <a:pt x="37941" y="11431"/>
                    </a:lnTo>
                    <a:lnTo>
                      <a:pt x="15322" y="11431"/>
                    </a:lnTo>
                    <a:lnTo>
                      <a:pt x="14106" y="23834"/>
                    </a:lnTo>
                    <a:cubicBezTo>
                      <a:pt x="15079" y="23591"/>
                      <a:pt x="16295" y="23348"/>
                      <a:pt x="17268" y="23348"/>
                    </a:cubicBezTo>
                    <a:cubicBezTo>
                      <a:pt x="18484" y="22618"/>
                      <a:pt x="19943" y="22618"/>
                      <a:pt x="22132" y="22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4098BD42-06DD-26A1-FB55-5A5A7D1154F3}"/>
                  </a:ext>
                </a:extLst>
              </p:cNvPr>
              <p:cNvSpPr/>
              <p:nvPr/>
            </p:nvSpPr>
            <p:spPr>
              <a:xfrm>
                <a:off x="12823621" y="4670846"/>
                <a:ext cx="37210" cy="9971"/>
              </a:xfrm>
              <a:custGeom>
                <a:avLst/>
                <a:gdLst>
                  <a:gd name="connsiteX0" fmla="*/ 0 w 37210"/>
                  <a:gd name="connsiteY0" fmla="*/ 9972 h 9971"/>
                  <a:gd name="connsiteX1" fmla="*/ 0 w 37210"/>
                  <a:gd name="connsiteY1" fmla="*/ 0 h 9971"/>
                  <a:gd name="connsiteX2" fmla="*/ 37211 w 37210"/>
                  <a:gd name="connsiteY2" fmla="*/ 0 h 9971"/>
                  <a:gd name="connsiteX3" fmla="*/ 37211 w 37210"/>
                  <a:gd name="connsiteY3" fmla="*/ 9972 h 9971"/>
                  <a:gd name="connsiteX4" fmla="*/ 0 w 37210"/>
                  <a:gd name="connsiteY4" fmla="*/ 9972 h 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10" h="9971">
                    <a:moveTo>
                      <a:pt x="0" y="9972"/>
                    </a:moveTo>
                    <a:lnTo>
                      <a:pt x="0" y="0"/>
                    </a:lnTo>
                    <a:lnTo>
                      <a:pt x="37211" y="0"/>
                    </a:lnTo>
                    <a:lnTo>
                      <a:pt x="37211" y="9972"/>
                    </a:lnTo>
                    <a:lnTo>
                      <a:pt x="0" y="9972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F4B1D107-CFA8-0800-8A13-1E3E3FB8FF65}"/>
                  </a:ext>
                </a:extLst>
              </p:cNvPr>
              <p:cNvSpPr/>
              <p:nvPr/>
            </p:nvSpPr>
            <p:spPr>
              <a:xfrm>
                <a:off x="12917256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7025 w 44507"/>
                  <a:gd name="connsiteY21" fmla="*/ 52290 h 64207"/>
                  <a:gd name="connsiteX22" fmla="*/ 17025 w 44507"/>
                  <a:gd name="connsiteY22" fmla="*/ 53019 h 64207"/>
                  <a:gd name="connsiteX23" fmla="*/ 44507 w 44507"/>
                  <a:gd name="connsiteY23" fmla="*/ 53019 h 64207"/>
                  <a:gd name="connsiteX24" fmla="*/ 44507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7025" y="52290"/>
                    </a:lnTo>
                    <a:lnTo>
                      <a:pt x="17025" y="53019"/>
                    </a:lnTo>
                    <a:lnTo>
                      <a:pt x="44507" y="53019"/>
                    </a:lnTo>
                    <a:lnTo>
                      <a:pt x="44507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ihandform: Form 33">
                <a:extLst>
                  <a:ext uri="{FF2B5EF4-FFF2-40B4-BE49-F238E27FC236}">
                    <a16:creationId xmlns:a16="http://schemas.microsoft.com/office/drawing/2014/main" id="{7598ECA9-C313-48AE-EB58-5F71F652AAB2}"/>
                  </a:ext>
                </a:extLst>
              </p:cNvPr>
              <p:cNvSpPr/>
              <p:nvPr/>
            </p:nvSpPr>
            <p:spPr>
              <a:xfrm>
                <a:off x="12994353" y="4635338"/>
                <a:ext cx="44263" cy="65179"/>
              </a:xfrm>
              <a:custGeom>
                <a:avLst/>
                <a:gdLst>
                  <a:gd name="connsiteX0" fmla="*/ 44264 w 44263"/>
                  <a:gd name="connsiteY0" fmla="*/ 32833 h 65179"/>
                  <a:gd name="connsiteX1" fmla="*/ 43048 w 44263"/>
                  <a:gd name="connsiteY1" fmla="*/ 46453 h 65179"/>
                  <a:gd name="connsiteX2" fmla="*/ 39157 w 44263"/>
                  <a:gd name="connsiteY2" fmla="*/ 56668 h 65179"/>
                  <a:gd name="connsiteX3" fmla="*/ 32347 w 44263"/>
                  <a:gd name="connsiteY3" fmla="*/ 62991 h 65179"/>
                  <a:gd name="connsiteX4" fmla="*/ 22132 w 44263"/>
                  <a:gd name="connsiteY4" fmla="*/ 65180 h 65179"/>
                  <a:gd name="connsiteX5" fmla="*/ 9728 w 44263"/>
                  <a:gd name="connsiteY5" fmla="*/ 61289 h 65179"/>
                  <a:gd name="connsiteX6" fmla="*/ 2432 w 44263"/>
                  <a:gd name="connsiteY6" fmla="*/ 50101 h 65179"/>
                  <a:gd name="connsiteX7" fmla="*/ 0 w 44263"/>
                  <a:gd name="connsiteY7" fmla="*/ 32590 h 65179"/>
                  <a:gd name="connsiteX8" fmla="*/ 2189 w 44263"/>
                  <a:gd name="connsiteY8" fmla="*/ 15079 h 65179"/>
                  <a:gd name="connsiteX9" fmla="*/ 9242 w 44263"/>
                  <a:gd name="connsiteY9" fmla="*/ 3891 h 65179"/>
                  <a:gd name="connsiteX10" fmla="*/ 22132 w 44263"/>
                  <a:gd name="connsiteY10" fmla="*/ 0 h 65179"/>
                  <a:gd name="connsiteX11" fmla="*/ 34536 w 44263"/>
                  <a:gd name="connsiteY11" fmla="*/ 3891 h 65179"/>
                  <a:gd name="connsiteX12" fmla="*/ 41832 w 44263"/>
                  <a:gd name="connsiteY12" fmla="*/ 15079 h 65179"/>
                  <a:gd name="connsiteX13" fmla="*/ 44264 w 44263"/>
                  <a:gd name="connsiteY13" fmla="*/ 32833 h 65179"/>
                  <a:gd name="connsiteX14" fmla="*/ 13620 w 44263"/>
                  <a:gd name="connsiteY14" fmla="*/ 32833 h 65179"/>
                  <a:gd name="connsiteX15" fmla="*/ 14349 w 44263"/>
                  <a:gd name="connsiteY15" fmla="*/ 44750 h 65179"/>
                  <a:gd name="connsiteX16" fmla="*/ 17025 w 44263"/>
                  <a:gd name="connsiteY16" fmla="*/ 52047 h 65179"/>
                  <a:gd name="connsiteX17" fmla="*/ 22375 w 44263"/>
                  <a:gd name="connsiteY17" fmla="*/ 54479 h 65179"/>
                  <a:gd name="connsiteX18" fmla="*/ 27726 w 44263"/>
                  <a:gd name="connsiteY18" fmla="*/ 52047 h 65179"/>
                  <a:gd name="connsiteX19" fmla="*/ 30401 w 44263"/>
                  <a:gd name="connsiteY19" fmla="*/ 44750 h 65179"/>
                  <a:gd name="connsiteX20" fmla="*/ 31131 w 44263"/>
                  <a:gd name="connsiteY20" fmla="*/ 32590 h 65179"/>
                  <a:gd name="connsiteX21" fmla="*/ 30401 w 44263"/>
                  <a:gd name="connsiteY21" fmla="*/ 20430 h 65179"/>
                  <a:gd name="connsiteX22" fmla="*/ 27726 w 44263"/>
                  <a:gd name="connsiteY22" fmla="*/ 13133 h 65179"/>
                  <a:gd name="connsiteX23" fmla="*/ 22375 w 44263"/>
                  <a:gd name="connsiteY23" fmla="*/ 10701 h 65179"/>
                  <a:gd name="connsiteX24" fmla="*/ 17025 w 44263"/>
                  <a:gd name="connsiteY24" fmla="*/ 13133 h 65179"/>
                  <a:gd name="connsiteX25" fmla="*/ 14349 w 44263"/>
                  <a:gd name="connsiteY25" fmla="*/ 20430 h 65179"/>
                  <a:gd name="connsiteX26" fmla="*/ 13620 w 44263"/>
                  <a:gd name="connsiteY26" fmla="*/ 32833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63" h="65179">
                    <a:moveTo>
                      <a:pt x="44264" y="32833"/>
                    </a:moveTo>
                    <a:cubicBezTo>
                      <a:pt x="44264" y="37941"/>
                      <a:pt x="43778" y="42318"/>
                      <a:pt x="43048" y="46453"/>
                    </a:cubicBezTo>
                    <a:cubicBezTo>
                      <a:pt x="42318" y="50587"/>
                      <a:pt x="41102" y="53749"/>
                      <a:pt x="39157" y="56668"/>
                    </a:cubicBezTo>
                    <a:cubicBezTo>
                      <a:pt x="37454" y="59586"/>
                      <a:pt x="35265" y="61532"/>
                      <a:pt x="32347" y="62991"/>
                    </a:cubicBezTo>
                    <a:cubicBezTo>
                      <a:pt x="29428" y="64450"/>
                      <a:pt x="26023" y="65180"/>
                      <a:pt x="22132" y="65180"/>
                    </a:cubicBezTo>
                    <a:cubicBezTo>
                      <a:pt x="17025" y="65180"/>
                      <a:pt x="12890" y="63964"/>
                      <a:pt x="9728" y="61289"/>
                    </a:cubicBezTo>
                    <a:cubicBezTo>
                      <a:pt x="6567" y="58613"/>
                      <a:pt x="4135" y="54965"/>
                      <a:pt x="2432" y="50101"/>
                    </a:cubicBezTo>
                    <a:cubicBezTo>
                      <a:pt x="973" y="45237"/>
                      <a:pt x="0" y="39400"/>
                      <a:pt x="0" y="32590"/>
                    </a:cubicBezTo>
                    <a:cubicBezTo>
                      <a:pt x="0" y="25780"/>
                      <a:pt x="730" y="19943"/>
                      <a:pt x="2189" y="15079"/>
                    </a:cubicBezTo>
                    <a:cubicBezTo>
                      <a:pt x="3648" y="10215"/>
                      <a:pt x="5837" y="6567"/>
                      <a:pt x="9242" y="3891"/>
                    </a:cubicBezTo>
                    <a:cubicBezTo>
                      <a:pt x="12404" y="1216"/>
                      <a:pt x="16781" y="0"/>
                      <a:pt x="22132" y="0"/>
                    </a:cubicBezTo>
                    <a:cubicBezTo>
                      <a:pt x="27239" y="0"/>
                      <a:pt x="31374" y="1216"/>
                      <a:pt x="34536" y="3891"/>
                    </a:cubicBezTo>
                    <a:cubicBezTo>
                      <a:pt x="37697" y="6567"/>
                      <a:pt x="40129" y="10215"/>
                      <a:pt x="41832" y="15079"/>
                    </a:cubicBezTo>
                    <a:cubicBezTo>
                      <a:pt x="43534" y="20186"/>
                      <a:pt x="44264" y="26023"/>
                      <a:pt x="44264" y="32833"/>
                    </a:cubicBezTo>
                    <a:close/>
                    <a:moveTo>
                      <a:pt x="13620" y="32833"/>
                    </a:moveTo>
                    <a:cubicBezTo>
                      <a:pt x="13620" y="37697"/>
                      <a:pt x="13863" y="41589"/>
                      <a:pt x="14349" y="44750"/>
                    </a:cubicBezTo>
                    <a:cubicBezTo>
                      <a:pt x="14836" y="47912"/>
                      <a:pt x="15809" y="50344"/>
                      <a:pt x="17025" y="52047"/>
                    </a:cubicBezTo>
                    <a:cubicBezTo>
                      <a:pt x="18241" y="53749"/>
                      <a:pt x="19943" y="54479"/>
                      <a:pt x="22375" y="54479"/>
                    </a:cubicBezTo>
                    <a:cubicBezTo>
                      <a:pt x="24564" y="54479"/>
                      <a:pt x="26267" y="53749"/>
                      <a:pt x="27726" y="52047"/>
                    </a:cubicBezTo>
                    <a:cubicBezTo>
                      <a:pt x="28942" y="50344"/>
                      <a:pt x="29915" y="48155"/>
                      <a:pt x="30401" y="44750"/>
                    </a:cubicBezTo>
                    <a:cubicBezTo>
                      <a:pt x="30887" y="41589"/>
                      <a:pt x="31131" y="37454"/>
                      <a:pt x="31131" y="32590"/>
                    </a:cubicBezTo>
                    <a:cubicBezTo>
                      <a:pt x="31131" y="27726"/>
                      <a:pt x="30887" y="23834"/>
                      <a:pt x="30401" y="20430"/>
                    </a:cubicBezTo>
                    <a:cubicBezTo>
                      <a:pt x="29915" y="17268"/>
                      <a:pt x="28942" y="14836"/>
                      <a:pt x="27726" y="13133"/>
                    </a:cubicBezTo>
                    <a:cubicBezTo>
                      <a:pt x="26510" y="11431"/>
                      <a:pt x="24807" y="10701"/>
                      <a:pt x="22375" y="10701"/>
                    </a:cubicBezTo>
                    <a:cubicBezTo>
                      <a:pt x="20186" y="10701"/>
                      <a:pt x="18484" y="11431"/>
                      <a:pt x="17025" y="13133"/>
                    </a:cubicBezTo>
                    <a:cubicBezTo>
                      <a:pt x="15809" y="14836"/>
                      <a:pt x="14836" y="17268"/>
                      <a:pt x="14349" y="20430"/>
                    </a:cubicBezTo>
                    <a:cubicBezTo>
                      <a:pt x="13863" y="23834"/>
                      <a:pt x="13620" y="27969"/>
                      <a:pt x="13620" y="328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F3F76F3C-32F8-05AF-3B33-6C2B8C3BB594}"/>
                  </a:ext>
                </a:extLst>
              </p:cNvPr>
              <p:cNvSpPr/>
              <p:nvPr/>
            </p:nvSpPr>
            <p:spPr>
              <a:xfrm>
                <a:off x="13071937" y="4635581"/>
                <a:ext cx="44507" cy="64207"/>
              </a:xfrm>
              <a:custGeom>
                <a:avLst/>
                <a:gdLst>
                  <a:gd name="connsiteX0" fmla="*/ 44507 w 44507"/>
                  <a:gd name="connsiteY0" fmla="*/ 64207 h 64207"/>
                  <a:gd name="connsiteX1" fmla="*/ 486 w 44507"/>
                  <a:gd name="connsiteY1" fmla="*/ 64207 h 64207"/>
                  <a:gd name="connsiteX2" fmla="*/ 486 w 44507"/>
                  <a:gd name="connsiteY2" fmla="*/ 54722 h 64207"/>
                  <a:gd name="connsiteX3" fmla="*/ 16295 w 44507"/>
                  <a:gd name="connsiteY3" fmla="*/ 38670 h 64207"/>
                  <a:gd name="connsiteX4" fmla="*/ 24078 w 44507"/>
                  <a:gd name="connsiteY4" fmla="*/ 30401 h 64207"/>
                  <a:gd name="connsiteX5" fmla="*/ 28212 w 44507"/>
                  <a:gd name="connsiteY5" fmla="*/ 24321 h 64207"/>
                  <a:gd name="connsiteX6" fmla="*/ 29428 w 44507"/>
                  <a:gd name="connsiteY6" fmla="*/ 18484 h 64207"/>
                  <a:gd name="connsiteX7" fmla="*/ 27239 w 44507"/>
                  <a:gd name="connsiteY7" fmla="*/ 12890 h 64207"/>
                  <a:gd name="connsiteX8" fmla="*/ 21646 w 44507"/>
                  <a:gd name="connsiteY8" fmla="*/ 10944 h 64207"/>
                  <a:gd name="connsiteX9" fmla="*/ 14593 w 44507"/>
                  <a:gd name="connsiteY9" fmla="*/ 12647 h 64207"/>
                  <a:gd name="connsiteX10" fmla="*/ 7296 w 44507"/>
                  <a:gd name="connsiteY10" fmla="*/ 17511 h 64207"/>
                  <a:gd name="connsiteX11" fmla="*/ 0 w 44507"/>
                  <a:gd name="connsiteY11" fmla="*/ 8999 h 64207"/>
                  <a:gd name="connsiteX12" fmla="*/ 5837 w 44507"/>
                  <a:gd name="connsiteY12" fmla="*/ 4621 h 64207"/>
                  <a:gd name="connsiteX13" fmla="*/ 12890 w 44507"/>
                  <a:gd name="connsiteY13" fmla="*/ 1216 h 64207"/>
                  <a:gd name="connsiteX14" fmla="*/ 22618 w 44507"/>
                  <a:gd name="connsiteY14" fmla="*/ 0 h 64207"/>
                  <a:gd name="connsiteX15" fmla="*/ 33320 w 44507"/>
                  <a:gd name="connsiteY15" fmla="*/ 2189 h 64207"/>
                  <a:gd name="connsiteX16" fmla="*/ 40129 w 44507"/>
                  <a:gd name="connsiteY16" fmla="*/ 8269 h 64207"/>
                  <a:gd name="connsiteX17" fmla="*/ 42562 w 44507"/>
                  <a:gd name="connsiteY17" fmla="*/ 17025 h 64207"/>
                  <a:gd name="connsiteX18" fmla="*/ 40373 w 44507"/>
                  <a:gd name="connsiteY18" fmla="*/ 26510 h 64207"/>
                  <a:gd name="connsiteX19" fmla="*/ 34292 w 44507"/>
                  <a:gd name="connsiteY19" fmla="*/ 35022 h 64207"/>
                  <a:gd name="connsiteX20" fmla="*/ 24807 w 44507"/>
                  <a:gd name="connsiteY20" fmla="*/ 44507 h 64207"/>
                  <a:gd name="connsiteX21" fmla="*/ 16781 w 44507"/>
                  <a:gd name="connsiteY21" fmla="*/ 52047 h 64207"/>
                  <a:gd name="connsiteX22" fmla="*/ 16781 w 44507"/>
                  <a:gd name="connsiteY22" fmla="*/ 52776 h 64207"/>
                  <a:gd name="connsiteX23" fmla="*/ 44264 w 44507"/>
                  <a:gd name="connsiteY23" fmla="*/ 52776 h 64207"/>
                  <a:gd name="connsiteX24" fmla="*/ 44264 w 44507"/>
                  <a:gd name="connsiteY24" fmla="*/ 64207 h 6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4507" h="64207">
                    <a:moveTo>
                      <a:pt x="44507" y="64207"/>
                    </a:moveTo>
                    <a:lnTo>
                      <a:pt x="486" y="64207"/>
                    </a:lnTo>
                    <a:lnTo>
                      <a:pt x="486" y="54722"/>
                    </a:lnTo>
                    <a:lnTo>
                      <a:pt x="16295" y="38670"/>
                    </a:lnTo>
                    <a:cubicBezTo>
                      <a:pt x="19457" y="35265"/>
                      <a:pt x="22132" y="32590"/>
                      <a:pt x="24078" y="30401"/>
                    </a:cubicBezTo>
                    <a:cubicBezTo>
                      <a:pt x="26023" y="28212"/>
                      <a:pt x="27483" y="26267"/>
                      <a:pt x="28212" y="24321"/>
                    </a:cubicBezTo>
                    <a:cubicBezTo>
                      <a:pt x="28942" y="22375"/>
                      <a:pt x="29428" y="20673"/>
                      <a:pt x="29428" y="18484"/>
                    </a:cubicBezTo>
                    <a:cubicBezTo>
                      <a:pt x="29428" y="16052"/>
                      <a:pt x="28699" y="14106"/>
                      <a:pt x="27239" y="12890"/>
                    </a:cubicBezTo>
                    <a:cubicBezTo>
                      <a:pt x="25780" y="11674"/>
                      <a:pt x="24078" y="10944"/>
                      <a:pt x="21646" y="10944"/>
                    </a:cubicBezTo>
                    <a:cubicBezTo>
                      <a:pt x="19213" y="10944"/>
                      <a:pt x="16781" y="11431"/>
                      <a:pt x="14593" y="12647"/>
                    </a:cubicBezTo>
                    <a:cubicBezTo>
                      <a:pt x="12404" y="13863"/>
                      <a:pt x="9972" y="15322"/>
                      <a:pt x="7296" y="17511"/>
                    </a:cubicBezTo>
                    <a:lnTo>
                      <a:pt x="0" y="8999"/>
                    </a:lnTo>
                    <a:cubicBezTo>
                      <a:pt x="1946" y="7296"/>
                      <a:pt x="3648" y="5837"/>
                      <a:pt x="5837" y="4621"/>
                    </a:cubicBezTo>
                    <a:cubicBezTo>
                      <a:pt x="7783" y="3162"/>
                      <a:pt x="10215" y="2189"/>
                      <a:pt x="12890" y="1216"/>
                    </a:cubicBezTo>
                    <a:cubicBezTo>
                      <a:pt x="15565" y="243"/>
                      <a:pt x="18727" y="0"/>
                      <a:pt x="22618" y="0"/>
                    </a:cubicBezTo>
                    <a:cubicBezTo>
                      <a:pt x="26753" y="0"/>
                      <a:pt x="30401" y="730"/>
                      <a:pt x="33320" y="2189"/>
                    </a:cubicBezTo>
                    <a:cubicBezTo>
                      <a:pt x="36238" y="3648"/>
                      <a:pt x="38670" y="5837"/>
                      <a:pt x="40129" y="8269"/>
                    </a:cubicBezTo>
                    <a:cubicBezTo>
                      <a:pt x="41832" y="10944"/>
                      <a:pt x="42562" y="13620"/>
                      <a:pt x="42562" y="17025"/>
                    </a:cubicBezTo>
                    <a:cubicBezTo>
                      <a:pt x="42562" y="20430"/>
                      <a:pt x="41832" y="23591"/>
                      <a:pt x="40373" y="26510"/>
                    </a:cubicBezTo>
                    <a:cubicBezTo>
                      <a:pt x="38913" y="29428"/>
                      <a:pt x="36968" y="32347"/>
                      <a:pt x="34292" y="35022"/>
                    </a:cubicBezTo>
                    <a:cubicBezTo>
                      <a:pt x="31617" y="37941"/>
                      <a:pt x="28455" y="40859"/>
                      <a:pt x="24807" y="44507"/>
                    </a:cubicBezTo>
                    <a:lnTo>
                      <a:pt x="16781" y="52047"/>
                    </a:lnTo>
                    <a:lnTo>
                      <a:pt x="16781" y="52776"/>
                    </a:lnTo>
                    <a:lnTo>
                      <a:pt x="44264" y="52776"/>
                    </a:lnTo>
                    <a:lnTo>
                      <a:pt x="44264" y="6420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1A06B676-4EAE-E9C6-12FD-2FF2733C1A4A}"/>
                  </a:ext>
                </a:extLst>
              </p:cNvPr>
              <p:cNvSpPr/>
              <p:nvPr/>
            </p:nvSpPr>
            <p:spPr>
              <a:xfrm>
                <a:off x="13150493" y="4636797"/>
                <a:ext cx="42075" cy="63720"/>
              </a:xfrm>
              <a:custGeom>
                <a:avLst/>
                <a:gdLst>
                  <a:gd name="connsiteX0" fmla="*/ 22132 w 42075"/>
                  <a:gd name="connsiteY0" fmla="*/ 22618 h 63720"/>
                  <a:gd name="connsiteX1" fmla="*/ 32347 w 42075"/>
                  <a:gd name="connsiteY1" fmla="*/ 24807 h 63720"/>
                  <a:gd name="connsiteX2" fmla="*/ 39400 w 42075"/>
                  <a:gd name="connsiteY2" fmla="*/ 31374 h 63720"/>
                  <a:gd name="connsiteX3" fmla="*/ 42075 w 42075"/>
                  <a:gd name="connsiteY3" fmla="*/ 41832 h 63720"/>
                  <a:gd name="connsiteX4" fmla="*/ 39157 w 42075"/>
                  <a:gd name="connsiteY4" fmla="*/ 53506 h 63720"/>
                  <a:gd name="connsiteX5" fmla="*/ 30644 w 42075"/>
                  <a:gd name="connsiteY5" fmla="*/ 61045 h 63720"/>
                  <a:gd name="connsiteX6" fmla="*/ 16781 w 42075"/>
                  <a:gd name="connsiteY6" fmla="*/ 63721 h 63720"/>
                  <a:gd name="connsiteX7" fmla="*/ 7539 w 42075"/>
                  <a:gd name="connsiteY7" fmla="*/ 62748 h 63720"/>
                  <a:gd name="connsiteX8" fmla="*/ 0 w 42075"/>
                  <a:gd name="connsiteY8" fmla="*/ 60073 h 63720"/>
                  <a:gd name="connsiteX9" fmla="*/ 0 w 42075"/>
                  <a:gd name="connsiteY9" fmla="*/ 48642 h 63720"/>
                  <a:gd name="connsiteX10" fmla="*/ 7783 w 42075"/>
                  <a:gd name="connsiteY10" fmla="*/ 51560 h 63720"/>
                  <a:gd name="connsiteX11" fmla="*/ 16538 w 42075"/>
                  <a:gd name="connsiteY11" fmla="*/ 52776 h 63720"/>
                  <a:gd name="connsiteX12" fmla="*/ 23105 w 42075"/>
                  <a:gd name="connsiteY12" fmla="*/ 51803 h 63720"/>
                  <a:gd name="connsiteX13" fmla="*/ 27239 w 42075"/>
                  <a:gd name="connsiteY13" fmla="*/ 48642 h 63720"/>
                  <a:gd name="connsiteX14" fmla="*/ 28699 w 42075"/>
                  <a:gd name="connsiteY14" fmla="*/ 43048 h 63720"/>
                  <a:gd name="connsiteX15" fmla="*/ 25537 w 42075"/>
                  <a:gd name="connsiteY15" fmla="*/ 35995 h 63720"/>
                  <a:gd name="connsiteX16" fmla="*/ 16052 w 42075"/>
                  <a:gd name="connsiteY16" fmla="*/ 33563 h 63720"/>
                  <a:gd name="connsiteX17" fmla="*/ 10944 w 42075"/>
                  <a:gd name="connsiteY17" fmla="*/ 34049 h 63720"/>
                  <a:gd name="connsiteX18" fmla="*/ 6567 w 42075"/>
                  <a:gd name="connsiteY18" fmla="*/ 35022 h 63720"/>
                  <a:gd name="connsiteX19" fmla="*/ 1216 w 42075"/>
                  <a:gd name="connsiteY19" fmla="*/ 32104 h 63720"/>
                  <a:gd name="connsiteX20" fmla="*/ 3648 w 42075"/>
                  <a:gd name="connsiteY20" fmla="*/ 0 h 63720"/>
                  <a:gd name="connsiteX21" fmla="*/ 37941 w 42075"/>
                  <a:gd name="connsiteY21" fmla="*/ 0 h 63720"/>
                  <a:gd name="connsiteX22" fmla="*/ 37941 w 42075"/>
                  <a:gd name="connsiteY22" fmla="*/ 11431 h 63720"/>
                  <a:gd name="connsiteX23" fmla="*/ 15322 w 42075"/>
                  <a:gd name="connsiteY23" fmla="*/ 11431 h 63720"/>
                  <a:gd name="connsiteX24" fmla="*/ 14106 w 42075"/>
                  <a:gd name="connsiteY24" fmla="*/ 23834 h 63720"/>
                  <a:gd name="connsiteX25" fmla="*/ 17268 w 42075"/>
                  <a:gd name="connsiteY25" fmla="*/ 23348 h 63720"/>
                  <a:gd name="connsiteX26" fmla="*/ 22132 w 42075"/>
                  <a:gd name="connsiteY26" fmla="*/ 22618 h 63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2075" h="63720">
                    <a:moveTo>
                      <a:pt x="22132" y="22618"/>
                    </a:moveTo>
                    <a:cubicBezTo>
                      <a:pt x="26023" y="22618"/>
                      <a:pt x="29428" y="23348"/>
                      <a:pt x="32347" y="24807"/>
                    </a:cubicBezTo>
                    <a:cubicBezTo>
                      <a:pt x="35265" y="26267"/>
                      <a:pt x="37697" y="28455"/>
                      <a:pt x="39400" y="31374"/>
                    </a:cubicBezTo>
                    <a:cubicBezTo>
                      <a:pt x="41102" y="34292"/>
                      <a:pt x="42075" y="37697"/>
                      <a:pt x="42075" y="41832"/>
                    </a:cubicBezTo>
                    <a:cubicBezTo>
                      <a:pt x="42075" y="46453"/>
                      <a:pt x="41102" y="50344"/>
                      <a:pt x="39157" y="53506"/>
                    </a:cubicBezTo>
                    <a:cubicBezTo>
                      <a:pt x="37211" y="56911"/>
                      <a:pt x="34536" y="59343"/>
                      <a:pt x="30644" y="61045"/>
                    </a:cubicBezTo>
                    <a:cubicBezTo>
                      <a:pt x="26753" y="62748"/>
                      <a:pt x="22375" y="63721"/>
                      <a:pt x="16781" y="63721"/>
                    </a:cubicBezTo>
                    <a:cubicBezTo>
                      <a:pt x="13376" y="63721"/>
                      <a:pt x="10458" y="63477"/>
                      <a:pt x="7539" y="62748"/>
                    </a:cubicBezTo>
                    <a:cubicBezTo>
                      <a:pt x="4621" y="62261"/>
                      <a:pt x="2189" y="61289"/>
                      <a:pt x="0" y="60073"/>
                    </a:cubicBezTo>
                    <a:lnTo>
                      <a:pt x="0" y="48642"/>
                    </a:lnTo>
                    <a:cubicBezTo>
                      <a:pt x="2189" y="49858"/>
                      <a:pt x="4864" y="50831"/>
                      <a:pt x="7783" y="51560"/>
                    </a:cubicBezTo>
                    <a:cubicBezTo>
                      <a:pt x="10701" y="52290"/>
                      <a:pt x="13620" y="52776"/>
                      <a:pt x="16538" y="52776"/>
                    </a:cubicBezTo>
                    <a:cubicBezTo>
                      <a:pt x="19213" y="52776"/>
                      <a:pt x="21402" y="52533"/>
                      <a:pt x="23105" y="51803"/>
                    </a:cubicBezTo>
                    <a:cubicBezTo>
                      <a:pt x="24807" y="51074"/>
                      <a:pt x="26267" y="50101"/>
                      <a:pt x="27239" y="48642"/>
                    </a:cubicBezTo>
                    <a:cubicBezTo>
                      <a:pt x="28212" y="47182"/>
                      <a:pt x="28699" y="45237"/>
                      <a:pt x="28699" y="43048"/>
                    </a:cubicBezTo>
                    <a:cubicBezTo>
                      <a:pt x="28699" y="39886"/>
                      <a:pt x="27726" y="37454"/>
                      <a:pt x="25537" y="35995"/>
                    </a:cubicBezTo>
                    <a:cubicBezTo>
                      <a:pt x="23591" y="34292"/>
                      <a:pt x="20186" y="33563"/>
                      <a:pt x="16052" y="33563"/>
                    </a:cubicBezTo>
                    <a:cubicBezTo>
                      <a:pt x="14349" y="33563"/>
                      <a:pt x="12647" y="33806"/>
                      <a:pt x="10944" y="34049"/>
                    </a:cubicBezTo>
                    <a:cubicBezTo>
                      <a:pt x="9242" y="34292"/>
                      <a:pt x="7783" y="34779"/>
                      <a:pt x="6567" y="35022"/>
                    </a:cubicBezTo>
                    <a:lnTo>
                      <a:pt x="1216" y="32104"/>
                    </a:lnTo>
                    <a:lnTo>
                      <a:pt x="3648" y="0"/>
                    </a:lnTo>
                    <a:lnTo>
                      <a:pt x="37941" y="0"/>
                    </a:lnTo>
                    <a:lnTo>
                      <a:pt x="37941" y="11431"/>
                    </a:lnTo>
                    <a:lnTo>
                      <a:pt x="15322" y="11431"/>
                    </a:lnTo>
                    <a:lnTo>
                      <a:pt x="14106" y="23834"/>
                    </a:lnTo>
                    <a:cubicBezTo>
                      <a:pt x="15079" y="23591"/>
                      <a:pt x="16295" y="23348"/>
                      <a:pt x="17268" y="23348"/>
                    </a:cubicBezTo>
                    <a:cubicBezTo>
                      <a:pt x="18241" y="23348"/>
                      <a:pt x="19943" y="22618"/>
                      <a:pt x="22132" y="226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66CEBB58-49B2-B6DE-FFE3-13B8B28B8147}"/>
                  </a:ext>
                </a:extLst>
              </p:cNvPr>
              <p:cNvSpPr/>
              <p:nvPr/>
            </p:nvSpPr>
            <p:spPr>
              <a:xfrm>
                <a:off x="12495046" y="4345919"/>
                <a:ext cx="42075" cy="66639"/>
              </a:xfrm>
              <a:custGeom>
                <a:avLst/>
                <a:gdLst>
                  <a:gd name="connsiteX0" fmla="*/ 42075 w 42075"/>
                  <a:gd name="connsiteY0" fmla="*/ 47669 h 66639"/>
                  <a:gd name="connsiteX1" fmla="*/ 39157 w 42075"/>
                  <a:gd name="connsiteY1" fmla="*/ 57640 h 66639"/>
                  <a:gd name="connsiteX2" fmla="*/ 31131 w 42075"/>
                  <a:gd name="connsiteY2" fmla="*/ 64207 h 66639"/>
                  <a:gd name="connsiteX3" fmla="*/ 18241 w 42075"/>
                  <a:gd name="connsiteY3" fmla="*/ 66639 h 66639"/>
                  <a:gd name="connsiteX4" fmla="*/ 11674 w 42075"/>
                  <a:gd name="connsiteY4" fmla="*/ 66153 h 66639"/>
                  <a:gd name="connsiteX5" fmla="*/ 5594 w 42075"/>
                  <a:gd name="connsiteY5" fmla="*/ 64937 h 66639"/>
                  <a:gd name="connsiteX6" fmla="*/ 0 w 42075"/>
                  <a:gd name="connsiteY6" fmla="*/ 62748 h 66639"/>
                  <a:gd name="connsiteX7" fmla="*/ 0 w 42075"/>
                  <a:gd name="connsiteY7" fmla="*/ 49858 h 66639"/>
                  <a:gd name="connsiteX8" fmla="*/ 9485 w 42075"/>
                  <a:gd name="connsiteY8" fmla="*/ 53506 h 66639"/>
                  <a:gd name="connsiteX9" fmla="*/ 19457 w 42075"/>
                  <a:gd name="connsiteY9" fmla="*/ 55208 h 66639"/>
                  <a:gd name="connsiteX10" fmla="*/ 24807 w 42075"/>
                  <a:gd name="connsiteY10" fmla="*/ 54236 h 66639"/>
                  <a:gd name="connsiteX11" fmla="*/ 27726 w 42075"/>
                  <a:gd name="connsiteY11" fmla="*/ 51804 h 66639"/>
                  <a:gd name="connsiteX12" fmla="*/ 28699 w 42075"/>
                  <a:gd name="connsiteY12" fmla="*/ 48155 h 66639"/>
                  <a:gd name="connsiteX13" fmla="*/ 26996 w 42075"/>
                  <a:gd name="connsiteY13" fmla="*/ 44021 h 66639"/>
                  <a:gd name="connsiteX14" fmla="*/ 22375 w 42075"/>
                  <a:gd name="connsiteY14" fmla="*/ 40859 h 66639"/>
                  <a:gd name="connsiteX15" fmla="*/ 15809 w 42075"/>
                  <a:gd name="connsiteY15" fmla="*/ 37697 h 66639"/>
                  <a:gd name="connsiteX16" fmla="*/ 10944 w 42075"/>
                  <a:gd name="connsiteY16" fmla="*/ 35022 h 66639"/>
                  <a:gd name="connsiteX17" fmla="*/ 5837 w 42075"/>
                  <a:gd name="connsiteY17" fmla="*/ 31374 h 66639"/>
                  <a:gd name="connsiteX18" fmla="*/ 1946 w 42075"/>
                  <a:gd name="connsiteY18" fmla="*/ 26023 h 66639"/>
                  <a:gd name="connsiteX19" fmla="*/ 486 w 42075"/>
                  <a:gd name="connsiteY19" fmla="*/ 18484 h 66639"/>
                  <a:gd name="connsiteX20" fmla="*/ 3162 w 42075"/>
                  <a:gd name="connsiteY20" fmla="*/ 8512 h 66639"/>
                  <a:gd name="connsiteX21" fmla="*/ 10701 w 42075"/>
                  <a:gd name="connsiteY21" fmla="*/ 2189 h 66639"/>
                  <a:gd name="connsiteX22" fmla="*/ 22375 w 42075"/>
                  <a:gd name="connsiteY22" fmla="*/ 0 h 66639"/>
                  <a:gd name="connsiteX23" fmla="*/ 32104 w 42075"/>
                  <a:gd name="connsiteY23" fmla="*/ 1216 h 66639"/>
                  <a:gd name="connsiteX24" fmla="*/ 41589 w 42075"/>
                  <a:gd name="connsiteY24" fmla="*/ 4621 h 66639"/>
                  <a:gd name="connsiteX25" fmla="*/ 37211 w 42075"/>
                  <a:gd name="connsiteY25" fmla="*/ 15322 h 66639"/>
                  <a:gd name="connsiteX26" fmla="*/ 29185 w 42075"/>
                  <a:gd name="connsiteY26" fmla="*/ 12404 h 66639"/>
                  <a:gd name="connsiteX27" fmla="*/ 21889 w 42075"/>
                  <a:gd name="connsiteY27" fmla="*/ 11431 h 66639"/>
                  <a:gd name="connsiteX28" fmla="*/ 17511 w 42075"/>
                  <a:gd name="connsiteY28" fmla="*/ 12160 h 66639"/>
                  <a:gd name="connsiteX29" fmla="*/ 14836 w 42075"/>
                  <a:gd name="connsiteY29" fmla="*/ 14349 h 66639"/>
                  <a:gd name="connsiteX30" fmla="*/ 13863 w 42075"/>
                  <a:gd name="connsiteY30" fmla="*/ 17754 h 66639"/>
                  <a:gd name="connsiteX31" fmla="*/ 15322 w 42075"/>
                  <a:gd name="connsiteY31" fmla="*/ 21646 h 66639"/>
                  <a:gd name="connsiteX32" fmla="*/ 19457 w 42075"/>
                  <a:gd name="connsiteY32" fmla="*/ 24807 h 66639"/>
                  <a:gd name="connsiteX33" fmla="*/ 26267 w 42075"/>
                  <a:gd name="connsiteY33" fmla="*/ 28212 h 66639"/>
                  <a:gd name="connsiteX34" fmla="*/ 34779 w 42075"/>
                  <a:gd name="connsiteY34" fmla="*/ 33076 h 66639"/>
                  <a:gd name="connsiteX35" fmla="*/ 40129 w 42075"/>
                  <a:gd name="connsiteY35" fmla="*/ 39157 h 66639"/>
                  <a:gd name="connsiteX36" fmla="*/ 42075 w 42075"/>
                  <a:gd name="connsiteY36" fmla="*/ 47669 h 66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42075" h="66639">
                    <a:moveTo>
                      <a:pt x="42075" y="47669"/>
                    </a:moveTo>
                    <a:cubicBezTo>
                      <a:pt x="42075" y="51560"/>
                      <a:pt x="41102" y="54722"/>
                      <a:pt x="39157" y="57640"/>
                    </a:cubicBezTo>
                    <a:cubicBezTo>
                      <a:pt x="37211" y="60559"/>
                      <a:pt x="34536" y="62748"/>
                      <a:pt x="31131" y="64207"/>
                    </a:cubicBezTo>
                    <a:cubicBezTo>
                      <a:pt x="27483" y="65666"/>
                      <a:pt x="23348" y="66639"/>
                      <a:pt x="18241" y="66639"/>
                    </a:cubicBezTo>
                    <a:cubicBezTo>
                      <a:pt x="16052" y="66639"/>
                      <a:pt x="13863" y="66396"/>
                      <a:pt x="11674" y="66153"/>
                    </a:cubicBezTo>
                    <a:cubicBezTo>
                      <a:pt x="9485" y="65910"/>
                      <a:pt x="7539" y="65423"/>
                      <a:pt x="5594" y="64937"/>
                    </a:cubicBezTo>
                    <a:cubicBezTo>
                      <a:pt x="3648" y="64450"/>
                      <a:pt x="1702" y="63721"/>
                      <a:pt x="0" y="62748"/>
                    </a:cubicBezTo>
                    <a:lnTo>
                      <a:pt x="0" y="49858"/>
                    </a:lnTo>
                    <a:cubicBezTo>
                      <a:pt x="3162" y="51074"/>
                      <a:pt x="6323" y="52533"/>
                      <a:pt x="9485" y="53506"/>
                    </a:cubicBezTo>
                    <a:cubicBezTo>
                      <a:pt x="12890" y="54722"/>
                      <a:pt x="16052" y="55208"/>
                      <a:pt x="19457" y="55208"/>
                    </a:cubicBezTo>
                    <a:cubicBezTo>
                      <a:pt x="21646" y="55208"/>
                      <a:pt x="23591" y="54965"/>
                      <a:pt x="24807" y="54236"/>
                    </a:cubicBezTo>
                    <a:cubicBezTo>
                      <a:pt x="26023" y="53506"/>
                      <a:pt x="27239" y="52776"/>
                      <a:pt x="27726" y="51804"/>
                    </a:cubicBezTo>
                    <a:cubicBezTo>
                      <a:pt x="28212" y="50831"/>
                      <a:pt x="28699" y="49615"/>
                      <a:pt x="28699" y="48155"/>
                    </a:cubicBezTo>
                    <a:cubicBezTo>
                      <a:pt x="28699" y="46453"/>
                      <a:pt x="28212" y="45237"/>
                      <a:pt x="26996" y="44021"/>
                    </a:cubicBezTo>
                    <a:cubicBezTo>
                      <a:pt x="25780" y="42805"/>
                      <a:pt x="24321" y="41832"/>
                      <a:pt x="22375" y="40859"/>
                    </a:cubicBezTo>
                    <a:cubicBezTo>
                      <a:pt x="20430" y="39886"/>
                      <a:pt x="18241" y="38670"/>
                      <a:pt x="15809" y="37697"/>
                    </a:cubicBezTo>
                    <a:cubicBezTo>
                      <a:pt x="14349" y="36968"/>
                      <a:pt x="12647" y="35995"/>
                      <a:pt x="10944" y="35022"/>
                    </a:cubicBezTo>
                    <a:cubicBezTo>
                      <a:pt x="9242" y="34049"/>
                      <a:pt x="7539" y="32833"/>
                      <a:pt x="5837" y="31374"/>
                    </a:cubicBezTo>
                    <a:cubicBezTo>
                      <a:pt x="4135" y="29915"/>
                      <a:pt x="2919" y="27969"/>
                      <a:pt x="1946" y="26023"/>
                    </a:cubicBezTo>
                    <a:cubicBezTo>
                      <a:pt x="973" y="23834"/>
                      <a:pt x="486" y="21402"/>
                      <a:pt x="486" y="18484"/>
                    </a:cubicBezTo>
                    <a:cubicBezTo>
                      <a:pt x="486" y="14593"/>
                      <a:pt x="1459" y="11188"/>
                      <a:pt x="3162" y="8512"/>
                    </a:cubicBezTo>
                    <a:cubicBezTo>
                      <a:pt x="4864" y="5837"/>
                      <a:pt x="7539" y="3648"/>
                      <a:pt x="10701" y="2189"/>
                    </a:cubicBezTo>
                    <a:cubicBezTo>
                      <a:pt x="14106" y="730"/>
                      <a:pt x="17997" y="0"/>
                      <a:pt x="22375" y="0"/>
                    </a:cubicBezTo>
                    <a:cubicBezTo>
                      <a:pt x="25780" y="0"/>
                      <a:pt x="28942" y="486"/>
                      <a:pt x="32104" y="1216"/>
                    </a:cubicBezTo>
                    <a:cubicBezTo>
                      <a:pt x="35265" y="1946"/>
                      <a:pt x="38427" y="3162"/>
                      <a:pt x="41589" y="4621"/>
                    </a:cubicBezTo>
                    <a:lnTo>
                      <a:pt x="37211" y="15322"/>
                    </a:lnTo>
                    <a:cubicBezTo>
                      <a:pt x="34292" y="14106"/>
                      <a:pt x="31617" y="13133"/>
                      <a:pt x="29185" y="12404"/>
                    </a:cubicBezTo>
                    <a:cubicBezTo>
                      <a:pt x="26753" y="11674"/>
                      <a:pt x="24321" y="11431"/>
                      <a:pt x="21889" y="11431"/>
                    </a:cubicBezTo>
                    <a:cubicBezTo>
                      <a:pt x="20186" y="11431"/>
                      <a:pt x="18727" y="11674"/>
                      <a:pt x="17511" y="12160"/>
                    </a:cubicBezTo>
                    <a:cubicBezTo>
                      <a:pt x="16295" y="12647"/>
                      <a:pt x="15322" y="13376"/>
                      <a:pt x="14836" y="14349"/>
                    </a:cubicBezTo>
                    <a:cubicBezTo>
                      <a:pt x="14349" y="15322"/>
                      <a:pt x="13863" y="16538"/>
                      <a:pt x="13863" y="17754"/>
                    </a:cubicBezTo>
                    <a:cubicBezTo>
                      <a:pt x="13863" y="19213"/>
                      <a:pt x="14349" y="20673"/>
                      <a:pt x="15322" y="21646"/>
                    </a:cubicBezTo>
                    <a:cubicBezTo>
                      <a:pt x="16295" y="22618"/>
                      <a:pt x="17511" y="23834"/>
                      <a:pt x="19457" y="24807"/>
                    </a:cubicBezTo>
                    <a:cubicBezTo>
                      <a:pt x="21159" y="25780"/>
                      <a:pt x="23591" y="26996"/>
                      <a:pt x="26267" y="28212"/>
                    </a:cubicBezTo>
                    <a:cubicBezTo>
                      <a:pt x="29672" y="29671"/>
                      <a:pt x="32347" y="31374"/>
                      <a:pt x="34779" y="33076"/>
                    </a:cubicBezTo>
                    <a:cubicBezTo>
                      <a:pt x="37211" y="34779"/>
                      <a:pt x="38913" y="36725"/>
                      <a:pt x="40129" y="39157"/>
                    </a:cubicBezTo>
                    <a:cubicBezTo>
                      <a:pt x="41346" y="41589"/>
                      <a:pt x="42075" y="44264"/>
                      <a:pt x="42075" y="476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3F9ECCD2-3C91-0EE1-DD8F-1B1ACC0A6187}"/>
                  </a:ext>
                </a:extLst>
              </p:cNvPr>
              <p:cNvSpPr/>
              <p:nvPr/>
            </p:nvSpPr>
            <p:spPr>
              <a:xfrm>
                <a:off x="12552929" y="4346649"/>
                <a:ext cx="37454" cy="64936"/>
              </a:xfrm>
              <a:custGeom>
                <a:avLst/>
                <a:gdLst>
                  <a:gd name="connsiteX0" fmla="*/ 37454 w 37454"/>
                  <a:gd name="connsiteY0" fmla="*/ 64937 h 64936"/>
                  <a:gd name="connsiteX1" fmla="*/ 0 w 37454"/>
                  <a:gd name="connsiteY1" fmla="*/ 64937 h 64936"/>
                  <a:gd name="connsiteX2" fmla="*/ 0 w 37454"/>
                  <a:gd name="connsiteY2" fmla="*/ 0 h 64936"/>
                  <a:gd name="connsiteX3" fmla="*/ 37454 w 37454"/>
                  <a:gd name="connsiteY3" fmla="*/ 0 h 64936"/>
                  <a:gd name="connsiteX4" fmla="*/ 37454 w 37454"/>
                  <a:gd name="connsiteY4" fmla="*/ 11188 h 64936"/>
                  <a:gd name="connsiteX5" fmla="*/ 13863 w 37454"/>
                  <a:gd name="connsiteY5" fmla="*/ 11188 h 64936"/>
                  <a:gd name="connsiteX6" fmla="*/ 13863 w 37454"/>
                  <a:gd name="connsiteY6" fmla="*/ 25537 h 64936"/>
                  <a:gd name="connsiteX7" fmla="*/ 35995 w 37454"/>
                  <a:gd name="connsiteY7" fmla="*/ 25537 h 64936"/>
                  <a:gd name="connsiteX8" fmla="*/ 35995 w 37454"/>
                  <a:gd name="connsiteY8" fmla="*/ 36724 h 64936"/>
                  <a:gd name="connsiteX9" fmla="*/ 13863 w 37454"/>
                  <a:gd name="connsiteY9" fmla="*/ 36724 h 64936"/>
                  <a:gd name="connsiteX10" fmla="*/ 13863 w 37454"/>
                  <a:gd name="connsiteY10" fmla="*/ 53506 h 64936"/>
                  <a:gd name="connsiteX11" fmla="*/ 37454 w 37454"/>
                  <a:gd name="connsiteY11" fmla="*/ 53506 h 64936"/>
                  <a:gd name="connsiteX12" fmla="*/ 37454 w 37454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454" h="64936">
                    <a:moveTo>
                      <a:pt x="37454" y="64937"/>
                    </a:moveTo>
                    <a:lnTo>
                      <a:pt x="0" y="64937"/>
                    </a:lnTo>
                    <a:lnTo>
                      <a:pt x="0" y="0"/>
                    </a:lnTo>
                    <a:lnTo>
                      <a:pt x="37454" y="0"/>
                    </a:lnTo>
                    <a:lnTo>
                      <a:pt x="37454" y="11188"/>
                    </a:lnTo>
                    <a:lnTo>
                      <a:pt x="13863" y="11188"/>
                    </a:lnTo>
                    <a:lnTo>
                      <a:pt x="13863" y="25537"/>
                    </a:lnTo>
                    <a:lnTo>
                      <a:pt x="35995" y="25537"/>
                    </a:lnTo>
                    <a:lnTo>
                      <a:pt x="35995" y="36724"/>
                    </a:lnTo>
                    <a:lnTo>
                      <a:pt x="13863" y="36724"/>
                    </a:lnTo>
                    <a:lnTo>
                      <a:pt x="13863" y="53506"/>
                    </a:lnTo>
                    <a:lnTo>
                      <a:pt x="37454" y="53506"/>
                    </a:lnTo>
                    <a:lnTo>
                      <a:pt x="3745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AE7973B9-061E-A64C-6BC8-8F4330FFB530}"/>
                  </a:ext>
                </a:extLst>
              </p:cNvPr>
              <p:cNvSpPr/>
              <p:nvPr/>
            </p:nvSpPr>
            <p:spPr>
              <a:xfrm>
                <a:off x="12604976" y="4345433"/>
                <a:ext cx="49371" cy="66882"/>
              </a:xfrm>
              <a:custGeom>
                <a:avLst/>
                <a:gdLst>
                  <a:gd name="connsiteX0" fmla="*/ 30644 w 49371"/>
                  <a:gd name="connsiteY0" fmla="*/ 11917 h 66882"/>
                  <a:gd name="connsiteX1" fmla="*/ 23591 w 49371"/>
                  <a:gd name="connsiteY1" fmla="*/ 13376 h 66882"/>
                  <a:gd name="connsiteX2" fmla="*/ 18484 w 49371"/>
                  <a:gd name="connsiteY2" fmla="*/ 17754 h 66882"/>
                  <a:gd name="connsiteX3" fmla="*/ 15322 w 49371"/>
                  <a:gd name="connsiteY3" fmla="*/ 24807 h 66882"/>
                  <a:gd name="connsiteX4" fmla="*/ 14349 w 49371"/>
                  <a:gd name="connsiteY4" fmla="*/ 34049 h 66882"/>
                  <a:gd name="connsiteX5" fmla="*/ 16052 w 49371"/>
                  <a:gd name="connsiteY5" fmla="*/ 45723 h 66882"/>
                  <a:gd name="connsiteX6" fmla="*/ 21402 w 49371"/>
                  <a:gd name="connsiteY6" fmla="*/ 53019 h 66882"/>
                  <a:gd name="connsiteX7" fmla="*/ 30644 w 49371"/>
                  <a:gd name="connsiteY7" fmla="*/ 55452 h 66882"/>
                  <a:gd name="connsiteX8" fmla="*/ 38670 w 49371"/>
                  <a:gd name="connsiteY8" fmla="*/ 54479 h 66882"/>
                  <a:gd name="connsiteX9" fmla="*/ 47182 w 49371"/>
                  <a:gd name="connsiteY9" fmla="*/ 52047 h 66882"/>
                  <a:gd name="connsiteX10" fmla="*/ 47182 w 49371"/>
                  <a:gd name="connsiteY10" fmla="*/ 63721 h 66882"/>
                  <a:gd name="connsiteX11" fmla="*/ 38670 w 49371"/>
                  <a:gd name="connsiteY11" fmla="*/ 66153 h 66882"/>
                  <a:gd name="connsiteX12" fmla="*/ 29185 w 49371"/>
                  <a:gd name="connsiteY12" fmla="*/ 66882 h 66882"/>
                  <a:gd name="connsiteX13" fmla="*/ 12647 w 49371"/>
                  <a:gd name="connsiteY13" fmla="*/ 62748 h 66882"/>
                  <a:gd name="connsiteX14" fmla="*/ 3162 w 49371"/>
                  <a:gd name="connsiteY14" fmla="*/ 51074 h 66882"/>
                  <a:gd name="connsiteX15" fmla="*/ 0 w 49371"/>
                  <a:gd name="connsiteY15" fmla="*/ 33563 h 66882"/>
                  <a:gd name="connsiteX16" fmla="*/ 1946 w 49371"/>
                  <a:gd name="connsiteY16" fmla="*/ 19943 h 66882"/>
                  <a:gd name="connsiteX17" fmla="*/ 7783 w 49371"/>
                  <a:gd name="connsiteY17" fmla="*/ 9242 h 66882"/>
                  <a:gd name="connsiteX18" fmla="*/ 17268 w 49371"/>
                  <a:gd name="connsiteY18" fmla="*/ 2432 h 66882"/>
                  <a:gd name="connsiteX19" fmla="*/ 30401 w 49371"/>
                  <a:gd name="connsiteY19" fmla="*/ 0 h 66882"/>
                  <a:gd name="connsiteX20" fmla="*/ 40129 w 49371"/>
                  <a:gd name="connsiteY20" fmla="*/ 1216 h 66882"/>
                  <a:gd name="connsiteX21" fmla="*/ 49371 w 49371"/>
                  <a:gd name="connsiteY21" fmla="*/ 4621 h 66882"/>
                  <a:gd name="connsiteX22" fmla="*/ 44994 w 49371"/>
                  <a:gd name="connsiteY22" fmla="*/ 15809 h 66882"/>
                  <a:gd name="connsiteX23" fmla="*/ 37697 w 49371"/>
                  <a:gd name="connsiteY23" fmla="*/ 12890 h 66882"/>
                  <a:gd name="connsiteX24" fmla="*/ 30644 w 49371"/>
                  <a:gd name="connsiteY24" fmla="*/ 11917 h 66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9371" h="66882">
                    <a:moveTo>
                      <a:pt x="30644" y="11917"/>
                    </a:moveTo>
                    <a:cubicBezTo>
                      <a:pt x="27969" y="11917"/>
                      <a:pt x="25780" y="12404"/>
                      <a:pt x="23591" y="13376"/>
                    </a:cubicBezTo>
                    <a:cubicBezTo>
                      <a:pt x="21646" y="14349"/>
                      <a:pt x="19943" y="15809"/>
                      <a:pt x="18484" y="17754"/>
                    </a:cubicBezTo>
                    <a:cubicBezTo>
                      <a:pt x="17025" y="19700"/>
                      <a:pt x="16052" y="21889"/>
                      <a:pt x="15322" y="24807"/>
                    </a:cubicBezTo>
                    <a:cubicBezTo>
                      <a:pt x="14593" y="27726"/>
                      <a:pt x="14349" y="30644"/>
                      <a:pt x="14349" y="34049"/>
                    </a:cubicBezTo>
                    <a:cubicBezTo>
                      <a:pt x="14349" y="38670"/>
                      <a:pt x="14836" y="42562"/>
                      <a:pt x="16052" y="45723"/>
                    </a:cubicBezTo>
                    <a:cubicBezTo>
                      <a:pt x="17268" y="48885"/>
                      <a:pt x="18970" y="51560"/>
                      <a:pt x="21402" y="53019"/>
                    </a:cubicBezTo>
                    <a:cubicBezTo>
                      <a:pt x="23834" y="54722"/>
                      <a:pt x="26996" y="55452"/>
                      <a:pt x="30644" y="55452"/>
                    </a:cubicBezTo>
                    <a:cubicBezTo>
                      <a:pt x="33320" y="55452"/>
                      <a:pt x="35995" y="55208"/>
                      <a:pt x="38670" y="54479"/>
                    </a:cubicBezTo>
                    <a:cubicBezTo>
                      <a:pt x="41346" y="53749"/>
                      <a:pt x="44264" y="53019"/>
                      <a:pt x="47182" y="52047"/>
                    </a:cubicBezTo>
                    <a:lnTo>
                      <a:pt x="47182" y="63721"/>
                    </a:lnTo>
                    <a:cubicBezTo>
                      <a:pt x="44264" y="64937"/>
                      <a:pt x="41589" y="65666"/>
                      <a:pt x="38670" y="66153"/>
                    </a:cubicBezTo>
                    <a:cubicBezTo>
                      <a:pt x="35995" y="66639"/>
                      <a:pt x="32833" y="66882"/>
                      <a:pt x="29185" y="66882"/>
                    </a:cubicBezTo>
                    <a:cubicBezTo>
                      <a:pt x="22618" y="66882"/>
                      <a:pt x="17025" y="65423"/>
                      <a:pt x="12647" y="62748"/>
                    </a:cubicBezTo>
                    <a:cubicBezTo>
                      <a:pt x="8269" y="60073"/>
                      <a:pt x="5107" y="56181"/>
                      <a:pt x="3162" y="51074"/>
                    </a:cubicBezTo>
                    <a:cubicBezTo>
                      <a:pt x="1216" y="45966"/>
                      <a:pt x="0" y="40129"/>
                      <a:pt x="0" y="33563"/>
                    </a:cubicBezTo>
                    <a:cubicBezTo>
                      <a:pt x="0" y="28699"/>
                      <a:pt x="730" y="24078"/>
                      <a:pt x="1946" y="19943"/>
                    </a:cubicBezTo>
                    <a:cubicBezTo>
                      <a:pt x="3162" y="15809"/>
                      <a:pt x="5351" y="12404"/>
                      <a:pt x="7783" y="9242"/>
                    </a:cubicBezTo>
                    <a:cubicBezTo>
                      <a:pt x="10215" y="6080"/>
                      <a:pt x="13620" y="3891"/>
                      <a:pt x="17268" y="2432"/>
                    </a:cubicBezTo>
                    <a:cubicBezTo>
                      <a:pt x="21159" y="730"/>
                      <a:pt x="25294" y="0"/>
                      <a:pt x="30401" y="0"/>
                    </a:cubicBezTo>
                    <a:cubicBezTo>
                      <a:pt x="33563" y="0"/>
                      <a:pt x="36725" y="486"/>
                      <a:pt x="40129" y="1216"/>
                    </a:cubicBezTo>
                    <a:cubicBezTo>
                      <a:pt x="43291" y="1946"/>
                      <a:pt x="46453" y="3162"/>
                      <a:pt x="49371" y="4621"/>
                    </a:cubicBezTo>
                    <a:lnTo>
                      <a:pt x="44994" y="15809"/>
                    </a:lnTo>
                    <a:cubicBezTo>
                      <a:pt x="42562" y="14593"/>
                      <a:pt x="40129" y="13620"/>
                      <a:pt x="37697" y="12890"/>
                    </a:cubicBezTo>
                    <a:cubicBezTo>
                      <a:pt x="35265" y="12160"/>
                      <a:pt x="33076" y="11917"/>
                      <a:pt x="30644" y="119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F8C5DC2E-4B08-C892-2782-9241FAEF2ED6}"/>
                  </a:ext>
                </a:extLst>
              </p:cNvPr>
              <p:cNvSpPr/>
              <p:nvPr/>
            </p:nvSpPr>
            <p:spPr>
              <a:xfrm>
                <a:off x="12669426" y="4346406"/>
                <a:ext cx="53505" cy="66152"/>
              </a:xfrm>
              <a:custGeom>
                <a:avLst/>
                <a:gdLst>
                  <a:gd name="connsiteX0" fmla="*/ 53506 w 53505"/>
                  <a:gd name="connsiteY0" fmla="*/ 42318 h 66152"/>
                  <a:gd name="connsiteX1" fmla="*/ 50587 w 53505"/>
                  <a:gd name="connsiteY1" fmla="*/ 54479 h 66152"/>
                  <a:gd name="connsiteX2" fmla="*/ 41589 w 53505"/>
                  <a:gd name="connsiteY2" fmla="*/ 62991 h 66152"/>
                  <a:gd name="connsiteX3" fmla="*/ 26510 w 53505"/>
                  <a:gd name="connsiteY3" fmla="*/ 66153 h 66152"/>
                  <a:gd name="connsiteX4" fmla="*/ 6810 w 53505"/>
                  <a:gd name="connsiteY4" fmla="*/ 59586 h 66152"/>
                  <a:gd name="connsiteX5" fmla="*/ 0 w 53505"/>
                  <a:gd name="connsiteY5" fmla="*/ 42075 h 66152"/>
                  <a:gd name="connsiteX6" fmla="*/ 0 w 53505"/>
                  <a:gd name="connsiteY6" fmla="*/ 243 h 66152"/>
                  <a:gd name="connsiteX7" fmla="*/ 13620 w 53505"/>
                  <a:gd name="connsiteY7" fmla="*/ 243 h 66152"/>
                  <a:gd name="connsiteX8" fmla="*/ 13620 w 53505"/>
                  <a:gd name="connsiteY8" fmla="*/ 39886 h 66152"/>
                  <a:gd name="connsiteX9" fmla="*/ 16781 w 53505"/>
                  <a:gd name="connsiteY9" fmla="*/ 51074 h 66152"/>
                  <a:gd name="connsiteX10" fmla="*/ 26510 w 53505"/>
                  <a:gd name="connsiteY10" fmla="*/ 54236 h 66152"/>
                  <a:gd name="connsiteX11" fmla="*/ 33806 w 53505"/>
                  <a:gd name="connsiteY11" fmla="*/ 52776 h 66152"/>
                  <a:gd name="connsiteX12" fmla="*/ 37941 w 53505"/>
                  <a:gd name="connsiteY12" fmla="*/ 47912 h 66152"/>
                  <a:gd name="connsiteX13" fmla="*/ 39157 w 53505"/>
                  <a:gd name="connsiteY13" fmla="*/ 39643 h 66152"/>
                  <a:gd name="connsiteX14" fmla="*/ 39157 w 53505"/>
                  <a:gd name="connsiteY14" fmla="*/ 0 h 66152"/>
                  <a:gd name="connsiteX15" fmla="*/ 52776 w 53505"/>
                  <a:gd name="connsiteY15" fmla="*/ 0 h 66152"/>
                  <a:gd name="connsiteX16" fmla="*/ 52776 w 53505"/>
                  <a:gd name="connsiteY16" fmla="*/ 42318 h 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505" h="66152">
                    <a:moveTo>
                      <a:pt x="53506" y="42318"/>
                    </a:moveTo>
                    <a:cubicBezTo>
                      <a:pt x="53506" y="46696"/>
                      <a:pt x="52533" y="50831"/>
                      <a:pt x="50587" y="54479"/>
                    </a:cubicBezTo>
                    <a:cubicBezTo>
                      <a:pt x="48642" y="58127"/>
                      <a:pt x="45723" y="61045"/>
                      <a:pt x="41589" y="62991"/>
                    </a:cubicBezTo>
                    <a:cubicBezTo>
                      <a:pt x="37697" y="65180"/>
                      <a:pt x="32590" y="66153"/>
                      <a:pt x="26510" y="66153"/>
                    </a:cubicBezTo>
                    <a:cubicBezTo>
                      <a:pt x="17997" y="66153"/>
                      <a:pt x="11431" y="63964"/>
                      <a:pt x="6810" y="59586"/>
                    </a:cubicBezTo>
                    <a:cubicBezTo>
                      <a:pt x="2432" y="55208"/>
                      <a:pt x="0" y="49371"/>
                      <a:pt x="0" y="42075"/>
                    </a:cubicBezTo>
                    <a:lnTo>
                      <a:pt x="0" y="243"/>
                    </a:lnTo>
                    <a:lnTo>
                      <a:pt x="13620" y="243"/>
                    </a:lnTo>
                    <a:lnTo>
                      <a:pt x="13620" y="39886"/>
                    </a:lnTo>
                    <a:cubicBezTo>
                      <a:pt x="13620" y="45237"/>
                      <a:pt x="14593" y="48885"/>
                      <a:pt x="16781" y="51074"/>
                    </a:cubicBezTo>
                    <a:cubicBezTo>
                      <a:pt x="18970" y="53263"/>
                      <a:pt x="22132" y="54236"/>
                      <a:pt x="26510" y="54236"/>
                    </a:cubicBezTo>
                    <a:cubicBezTo>
                      <a:pt x="29428" y="54236"/>
                      <a:pt x="32104" y="53749"/>
                      <a:pt x="33806" y="52776"/>
                    </a:cubicBezTo>
                    <a:cubicBezTo>
                      <a:pt x="35752" y="51803"/>
                      <a:pt x="36968" y="50101"/>
                      <a:pt x="37941" y="47912"/>
                    </a:cubicBezTo>
                    <a:cubicBezTo>
                      <a:pt x="38913" y="45723"/>
                      <a:pt x="39157" y="43048"/>
                      <a:pt x="39157" y="39643"/>
                    </a:cubicBezTo>
                    <a:lnTo>
                      <a:pt x="39157" y="0"/>
                    </a:lnTo>
                    <a:lnTo>
                      <a:pt x="52776" y="0"/>
                    </a:lnTo>
                    <a:lnTo>
                      <a:pt x="52776" y="42318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CE9000E7-B964-A043-87BE-C7154804D51F}"/>
                  </a:ext>
                </a:extLst>
              </p:cNvPr>
              <p:cNvSpPr/>
              <p:nvPr/>
            </p:nvSpPr>
            <p:spPr>
              <a:xfrm>
                <a:off x="12743119" y="4346649"/>
                <a:ext cx="51803" cy="65179"/>
              </a:xfrm>
              <a:custGeom>
                <a:avLst/>
                <a:gdLst>
                  <a:gd name="connsiteX0" fmla="*/ 18727 w 51803"/>
                  <a:gd name="connsiteY0" fmla="*/ 0 h 65179"/>
                  <a:gd name="connsiteX1" fmla="*/ 33320 w 51803"/>
                  <a:gd name="connsiteY1" fmla="*/ 2189 h 65179"/>
                  <a:gd name="connsiteX2" fmla="*/ 41832 w 51803"/>
                  <a:gd name="connsiteY2" fmla="*/ 8755 h 65179"/>
                  <a:gd name="connsiteX3" fmla="*/ 44750 w 51803"/>
                  <a:gd name="connsiteY3" fmla="*/ 19700 h 65179"/>
                  <a:gd name="connsiteX4" fmla="*/ 43048 w 51803"/>
                  <a:gd name="connsiteY4" fmla="*/ 27483 h 65179"/>
                  <a:gd name="connsiteX5" fmla="*/ 38670 w 51803"/>
                  <a:gd name="connsiteY5" fmla="*/ 33076 h 65179"/>
                  <a:gd name="connsiteX6" fmla="*/ 32590 w 51803"/>
                  <a:gd name="connsiteY6" fmla="*/ 36968 h 65179"/>
                  <a:gd name="connsiteX7" fmla="*/ 51804 w 51803"/>
                  <a:gd name="connsiteY7" fmla="*/ 65180 h 65179"/>
                  <a:gd name="connsiteX8" fmla="*/ 36481 w 51803"/>
                  <a:gd name="connsiteY8" fmla="*/ 65180 h 65179"/>
                  <a:gd name="connsiteX9" fmla="*/ 20916 w 51803"/>
                  <a:gd name="connsiteY9" fmla="*/ 40373 h 65179"/>
                  <a:gd name="connsiteX10" fmla="*/ 13620 w 51803"/>
                  <a:gd name="connsiteY10" fmla="*/ 40373 h 65179"/>
                  <a:gd name="connsiteX11" fmla="*/ 13620 w 51803"/>
                  <a:gd name="connsiteY11" fmla="*/ 65180 h 65179"/>
                  <a:gd name="connsiteX12" fmla="*/ 0 w 51803"/>
                  <a:gd name="connsiteY12" fmla="*/ 65180 h 65179"/>
                  <a:gd name="connsiteX13" fmla="*/ 0 w 51803"/>
                  <a:gd name="connsiteY13" fmla="*/ 243 h 65179"/>
                  <a:gd name="connsiteX14" fmla="*/ 18727 w 51803"/>
                  <a:gd name="connsiteY14" fmla="*/ 243 h 65179"/>
                  <a:gd name="connsiteX15" fmla="*/ 17754 w 51803"/>
                  <a:gd name="connsiteY15" fmla="*/ 11431 h 65179"/>
                  <a:gd name="connsiteX16" fmla="*/ 13620 w 51803"/>
                  <a:gd name="connsiteY16" fmla="*/ 11431 h 65179"/>
                  <a:gd name="connsiteX17" fmla="*/ 13620 w 51803"/>
                  <a:gd name="connsiteY17" fmla="*/ 28942 h 65179"/>
                  <a:gd name="connsiteX18" fmla="*/ 17997 w 51803"/>
                  <a:gd name="connsiteY18" fmla="*/ 28942 h 65179"/>
                  <a:gd name="connsiteX19" fmla="*/ 27726 w 51803"/>
                  <a:gd name="connsiteY19" fmla="*/ 26753 h 65179"/>
                  <a:gd name="connsiteX20" fmla="*/ 30644 w 51803"/>
                  <a:gd name="connsiteY20" fmla="*/ 19943 h 65179"/>
                  <a:gd name="connsiteX21" fmla="*/ 29185 w 51803"/>
                  <a:gd name="connsiteY21" fmla="*/ 15079 h 65179"/>
                  <a:gd name="connsiteX22" fmla="*/ 24807 w 51803"/>
                  <a:gd name="connsiteY22" fmla="*/ 12404 h 65179"/>
                  <a:gd name="connsiteX23" fmla="*/ 17754 w 51803"/>
                  <a:gd name="connsiteY23" fmla="*/ 11431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803" h="65179">
                    <a:moveTo>
                      <a:pt x="18727" y="0"/>
                    </a:moveTo>
                    <a:cubicBezTo>
                      <a:pt x="24564" y="0"/>
                      <a:pt x="29428" y="730"/>
                      <a:pt x="33320" y="2189"/>
                    </a:cubicBezTo>
                    <a:cubicBezTo>
                      <a:pt x="37211" y="3648"/>
                      <a:pt x="39886" y="5837"/>
                      <a:pt x="41832" y="8755"/>
                    </a:cubicBezTo>
                    <a:cubicBezTo>
                      <a:pt x="43778" y="11674"/>
                      <a:pt x="44750" y="15322"/>
                      <a:pt x="44750" y="19700"/>
                    </a:cubicBezTo>
                    <a:cubicBezTo>
                      <a:pt x="44750" y="22618"/>
                      <a:pt x="44264" y="25294"/>
                      <a:pt x="43048" y="27483"/>
                    </a:cubicBezTo>
                    <a:cubicBezTo>
                      <a:pt x="41832" y="29671"/>
                      <a:pt x="40373" y="31617"/>
                      <a:pt x="38670" y="33076"/>
                    </a:cubicBezTo>
                    <a:cubicBezTo>
                      <a:pt x="36725" y="34536"/>
                      <a:pt x="34779" y="35995"/>
                      <a:pt x="32590" y="36968"/>
                    </a:cubicBezTo>
                    <a:lnTo>
                      <a:pt x="51804" y="65180"/>
                    </a:lnTo>
                    <a:lnTo>
                      <a:pt x="36481" y="65180"/>
                    </a:lnTo>
                    <a:lnTo>
                      <a:pt x="20916" y="40373"/>
                    </a:lnTo>
                    <a:lnTo>
                      <a:pt x="13620" y="40373"/>
                    </a:lnTo>
                    <a:lnTo>
                      <a:pt x="13620" y="65180"/>
                    </a:lnTo>
                    <a:lnTo>
                      <a:pt x="0" y="65180"/>
                    </a:lnTo>
                    <a:lnTo>
                      <a:pt x="0" y="243"/>
                    </a:lnTo>
                    <a:lnTo>
                      <a:pt x="18727" y="243"/>
                    </a:lnTo>
                    <a:close/>
                    <a:moveTo>
                      <a:pt x="17754" y="11431"/>
                    </a:moveTo>
                    <a:lnTo>
                      <a:pt x="13620" y="11431"/>
                    </a:lnTo>
                    <a:lnTo>
                      <a:pt x="13620" y="28942"/>
                    </a:lnTo>
                    <a:lnTo>
                      <a:pt x="17997" y="28942"/>
                    </a:lnTo>
                    <a:cubicBezTo>
                      <a:pt x="22618" y="28942"/>
                      <a:pt x="25780" y="28212"/>
                      <a:pt x="27726" y="26753"/>
                    </a:cubicBezTo>
                    <a:cubicBezTo>
                      <a:pt x="29672" y="25294"/>
                      <a:pt x="30644" y="23105"/>
                      <a:pt x="30644" y="19943"/>
                    </a:cubicBezTo>
                    <a:cubicBezTo>
                      <a:pt x="30644" y="17997"/>
                      <a:pt x="30158" y="16295"/>
                      <a:pt x="29185" y="15079"/>
                    </a:cubicBezTo>
                    <a:cubicBezTo>
                      <a:pt x="28212" y="13863"/>
                      <a:pt x="26753" y="12890"/>
                      <a:pt x="24807" y="12404"/>
                    </a:cubicBezTo>
                    <a:cubicBezTo>
                      <a:pt x="23105" y="11674"/>
                      <a:pt x="20673" y="11431"/>
                      <a:pt x="17754" y="114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714966A3-3D26-D414-567F-F5845F7A3FFF}"/>
                  </a:ext>
                </a:extLst>
              </p:cNvPr>
              <p:cNvSpPr/>
              <p:nvPr/>
            </p:nvSpPr>
            <p:spPr>
              <a:xfrm>
                <a:off x="12801732" y="4346649"/>
                <a:ext cx="29671" cy="64936"/>
              </a:xfrm>
              <a:custGeom>
                <a:avLst/>
                <a:gdLst>
                  <a:gd name="connsiteX0" fmla="*/ 29672 w 29671"/>
                  <a:gd name="connsiteY0" fmla="*/ 64937 h 64936"/>
                  <a:gd name="connsiteX1" fmla="*/ 0 w 29671"/>
                  <a:gd name="connsiteY1" fmla="*/ 64937 h 64936"/>
                  <a:gd name="connsiteX2" fmla="*/ 0 w 29671"/>
                  <a:gd name="connsiteY2" fmla="*/ 57154 h 64936"/>
                  <a:gd name="connsiteX3" fmla="*/ 8026 w 29671"/>
                  <a:gd name="connsiteY3" fmla="*/ 53506 h 64936"/>
                  <a:gd name="connsiteX4" fmla="*/ 8026 w 29671"/>
                  <a:gd name="connsiteY4" fmla="*/ 11431 h 64936"/>
                  <a:gd name="connsiteX5" fmla="*/ 0 w 29671"/>
                  <a:gd name="connsiteY5" fmla="*/ 7783 h 64936"/>
                  <a:gd name="connsiteX6" fmla="*/ 0 w 29671"/>
                  <a:gd name="connsiteY6" fmla="*/ 0 h 64936"/>
                  <a:gd name="connsiteX7" fmla="*/ 29672 w 29671"/>
                  <a:gd name="connsiteY7" fmla="*/ 0 h 64936"/>
                  <a:gd name="connsiteX8" fmla="*/ 29672 w 29671"/>
                  <a:gd name="connsiteY8" fmla="*/ 7783 h 64936"/>
                  <a:gd name="connsiteX9" fmla="*/ 21646 w 29671"/>
                  <a:gd name="connsiteY9" fmla="*/ 11431 h 64936"/>
                  <a:gd name="connsiteX10" fmla="*/ 21646 w 29671"/>
                  <a:gd name="connsiteY10" fmla="*/ 53506 h 64936"/>
                  <a:gd name="connsiteX11" fmla="*/ 29672 w 29671"/>
                  <a:gd name="connsiteY11" fmla="*/ 57154 h 64936"/>
                  <a:gd name="connsiteX12" fmla="*/ 29672 w 29671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71" h="64936">
                    <a:moveTo>
                      <a:pt x="29672" y="64937"/>
                    </a:moveTo>
                    <a:lnTo>
                      <a:pt x="0" y="64937"/>
                    </a:lnTo>
                    <a:lnTo>
                      <a:pt x="0" y="57154"/>
                    </a:lnTo>
                    <a:lnTo>
                      <a:pt x="8026" y="53506"/>
                    </a:lnTo>
                    <a:lnTo>
                      <a:pt x="8026" y="11431"/>
                    </a:lnTo>
                    <a:lnTo>
                      <a:pt x="0" y="7783"/>
                    </a:lnTo>
                    <a:lnTo>
                      <a:pt x="0" y="0"/>
                    </a:lnTo>
                    <a:lnTo>
                      <a:pt x="29672" y="0"/>
                    </a:lnTo>
                    <a:lnTo>
                      <a:pt x="29672" y="7783"/>
                    </a:lnTo>
                    <a:lnTo>
                      <a:pt x="21646" y="11431"/>
                    </a:lnTo>
                    <a:lnTo>
                      <a:pt x="21646" y="53506"/>
                    </a:lnTo>
                    <a:lnTo>
                      <a:pt x="29672" y="57154"/>
                    </a:lnTo>
                    <a:lnTo>
                      <a:pt x="29672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B8A3D053-CC0A-3F4D-A079-1C7A657C3A9E}"/>
                  </a:ext>
                </a:extLst>
              </p:cNvPr>
              <p:cNvSpPr/>
              <p:nvPr/>
            </p:nvSpPr>
            <p:spPr>
              <a:xfrm>
                <a:off x="12846482" y="4346406"/>
                <a:ext cx="57640" cy="65179"/>
              </a:xfrm>
              <a:custGeom>
                <a:avLst/>
                <a:gdLst>
                  <a:gd name="connsiteX0" fmla="*/ 57641 w 57640"/>
                  <a:gd name="connsiteY0" fmla="*/ 65180 h 65179"/>
                  <a:gd name="connsiteX1" fmla="*/ 40129 w 57640"/>
                  <a:gd name="connsiteY1" fmla="*/ 65180 h 65179"/>
                  <a:gd name="connsiteX2" fmla="*/ 11917 w 57640"/>
                  <a:gd name="connsiteY2" fmla="*/ 16052 h 65179"/>
                  <a:gd name="connsiteX3" fmla="*/ 11431 w 57640"/>
                  <a:gd name="connsiteY3" fmla="*/ 16052 h 65179"/>
                  <a:gd name="connsiteX4" fmla="*/ 11674 w 57640"/>
                  <a:gd name="connsiteY4" fmla="*/ 22132 h 65179"/>
                  <a:gd name="connsiteX5" fmla="*/ 11917 w 57640"/>
                  <a:gd name="connsiteY5" fmla="*/ 28212 h 65179"/>
                  <a:gd name="connsiteX6" fmla="*/ 12160 w 57640"/>
                  <a:gd name="connsiteY6" fmla="*/ 34292 h 65179"/>
                  <a:gd name="connsiteX7" fmla="*/ 12160 w 57640"/>
                  <a:gd name="connsiteY7" fmla="*/ 64937 h 65179"/>
                  <a:gd name="connsiteX8" fmla="*/ 0 w 57640"/>
                  <a:gd name="connsiteY8" fmla="*/ 64937 h 65179"/>
                  <a:gd name="connsiteX9" fmla="*/ 0 w 57640"/>
                  <a:gd name="connsiteY9" fmla="*/ 0 h 65179"/>
                  <a:gd name="connsiteX10" fmla="*/ 17268 w 57640"/>
                  <a:gd name="connsiteY10" fmla="*/ 0 h 65179"/>
                  <a:gd name="connsiteX11" fmla="*/ 45480 w 57640"/>
                  <a:gd name="connsiteY11" fmla="*/ 48642 h 65179"/>
                  <a:gd name="connsiteX12" fmla="*/ 45723 w 57640"/>
                  <a:gd name="connsiteY12" fmla="*/ 48642 h 65179"/>
                  <a:gd name="connsiteX13" fmla="*/ 45480 w 57640"/>
                  <a:gd name="connsiteY13" fmla="*/ 42562 h 65179"/>
                  <a:gd name="connsiteX14" fmla="*/ 45237 w 57640"/>
                  <a:gd name="connsiteY14" fmla="*/ 36725 h 65179"/>
                  <a:gd name="connsiteX15" fmla="*/ 44994 w 57640"/>
                  <a:gd name="connsiteY15" fmla="*/ 30887 h 65179"/>
                  <a:gd name="connsiteX16" fmla="*/ 44994 w 57640"/>
                  <a:gd name="connsiteY16" fmla="*/ 243 h 65179"/>
                  <a:gd name="connsiteX17" fmla="*/ 57397 w 57640"/>
                  <a:gd name="connsiteY17" fmla="*/ 243 h 65179"/>
                  <a:gd name="connsiteX18" fmla="*/ 57397 w 57640"/>
                  <a:gd name="connsiteY18" fmla="*/ 65180 h 6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7640" h="65179">
                    <a:moveTo>
                      <a:pt x="57641" y="65180"/>
                    </a:moveTo>
                    <a:lnTo>
                      <a:pt x="40129" y="65180"/>
                    </a:lnTo>
                    <a:lnTo>
                      <a:pt x="11917" y="16052"/>
                    </a:lnTo>
                    <a:lnTo>
                      <a:pt x="11431" y="16052"/>
                    </a:lnTo>
                    <a:cubicBezTo>
                      <a:pt x="11674" y="17997"/>
                      <a:pt x="11674" y="20186"/>
                      <a:pt x="11674" y="22132"/>
                    </a:cubicBezTo>
                    <a:cubicBezTo>
                      <a:pt x="11674" y="24078"/>
                      <a:pt x="11917" y="26267"/>
                      <a:pt x="11917" y="28212"/>
                    </a:cubicBezTo>
                    <a:cubicBezTo>
                      <a:pt x="11917" y="30158"/>
                      <a:pt x="12160" y="32347"/>
                      <a:pt x="12160" y="34292"/>
                    </a:cubicBezTo>
                    <a:lnTo>
                      <a:pt x="12160" y="64937"/>
                    </a:lnTo>
                    <a:lnTo>
                      <a:pt x="0" y="64937"/>
                    </a:lnTo>
                    <a:lnTo>
                      <a:pt x="0" y="0"/>
                    </a:lnTo>
                    <a:lnTo>
                      <a:pt x="17268" y="0"/>
                    </a:lnTo>
                    <a:lnTo>
                      <a:pt x="45480" y="48642"/>
                    </a:lnTo>
                    <a:lnTo>
                      <a:pt x="45723" y="48642"/>
                    </a:lnTo>
                    <a:cubicBezTo>
                      <a:pt x="45723" y="46696"/>
                      <a:pt x="45480" y="44750"/>
                      <a:pt x="45480" y="42562"/>
                    </a:cubicBezTo>
                    <a:cubicBezTo>
                      <a:pt x="45480" y="40616"/>
                      <a:pt x="45237" y="38670"/>
                      <a:pt x="45237" y="36725"/>
                    </a:cubicBezTo>
                    <a:cubicBezTo>
                      <a:pt x="45237" y="34779"/>
                      <a:pt x="44994" y="32833"/>
                      <a:pt x="44994" y="30887"/>
                    </a:cubicBezTo>
                    <a:lnTo>
                      <a:pt x="44994" y="243"/>
                    </a:lnTo>
                    <a:lnTo>
                      <a:pt x="57397" y="243"/>
                    </a:lnTo>
                    <a:lnTo>
                      <a:pt x="57397" y="65180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66AB4E9A-3692-9BC8-3AB5-DDB46D4CC065}"/>
                  </a:ext>
                </a:extLst>
              </p:cNvPr>
              <p:cNvSpPr/>
              <p:nvPr/>
            </p:nvSpPr>
            <p:spPr>
              <a:xfrm>
                <a:off x="12921877" y="4345190"/>
                <a:ext cx="53262" cy="67125"/>
              </a:xfrm>
              <a:custGeom>
                <a:avLst/>
                <a:gdLst>
                  <a:gd name="connsiteX0" fmla="*/ 27483 w 53262"/>
                  <a:gd name="connsiteY0" fmla="*/ 29915 h 67125"/>
                  <a:gd name="connsiteX1" fmla="*/ 53263 w 53262"/>
                  <a:gd name="connsiteY1" fmla="*/ 29915 h 67125"/>
                  <a:gd name="connsiteX2" fmla="*/ 53263 w 53262"/>
                  <a:gd name="connsiteY2" fmla="*/ 63477 h 67125"/>
                  <a:gd name="connsiteX3" fmla="*/ 42562 w 53262"/>
                  <a:gd name="connsiteY3" fmla="*/ 66153 h 67125"/>
                  <a:gd name="connsiteX4" fmla="*/ 30158 w 53262"/>
                  <a:gd name="connsiteY4" fmla="*/ 67126 h 67125"/>
                  <a:gd name="connsiteX5" fmla="*/ 13620 w 53262"/>
                  <a:gd name="connsiteY5" fmla="*/ 63234 h 67125"/>
                  <a:gd name="connsiteX6" fmla="*/ 3405 w 53262"/>
                  <a:gd name="connsiteY6" fmla="*/ 52047 h 67125"/>
                  <a:gd name="connsiteX7" fmla="*/ 0 w 53262"/>
                  <a:gd name="connsiteY7" fmla="*/ 33563 h 67125"/>
                  <a:gd name="connsiteX8" fmla="*/ 3891 w 53262"/>
                  <a:gd name="connsiteY8" fmla="*/ 15809 h 67125"/>
                  <a:gd name="connsiteX9" fmla="*/ 15322 w 53262"/>
                  <a:gd name="connsiteY9" fmla="*/ 4135 h 67125"/>
                  <a:gd name="connsiteX10" fmla="*/ 33806 w 53262"/>
                  <a:gd name="connsiteY10" fmla="*/ 0 h 67125"/>
                  <a:gd name="connsiteX11" fmla="*/ 44021 w 53262"/>
                  <a:gd name="connsiteY11" fmla="*/ 973 h 67125"/>
                  <a:gd name="connsiteX12" fmla="*/ 53020 w 53262"/>
                  <a:gd name="connsiteY12" fmla="*/ 3891 h 67125"/>
                  <a:gd name="connsiteX13" fmla="*/ 48399 w 53262"/>
                  <a:gd name="connsiteY13" fmla="*/ 14836 h 67125"/>
                  <a:gd name="connsiteX14" fmla="*/ 41589 w 53262"/>
                  <a:gd name="connsiteY14" fmla="*/ 12404 h 67125"/>
                  <a:gd name="connsiteX15" fmla="*/ 33563 w 53262"/>
                  <a:gd name="connsiteY15" fmla="*/ 11431 h 67125"/>
                  <a:gd name="connsiteX16" fmla="*/ 23105 w 53262"/>
                  <a:gd name="connsiteY16" fmla="*/ 14106 h 67125"/>
                  <a:gd name="connsiteX17" fmla="*/ 16295 w 53262"/>
                  <a:gd name="connsiteY17" fmla="*/ 21889 h 67125"/>
                  <a:gd name="connsiteX18" fmla="*/ 13863 w 53262"/>
                  <a:gd name="connsiteY18" fmla="*/ 33563 h 67125"/>
                  <a:gd name="connsiteX19" fmla="*/ 15565 w 53262"/>
                  <a:gd name="connsiteY19" fmla="*/ 44750 h 67125"/>
                  <a:gd name="connsiteX20" fmla="*/ 20916 w 53262"/>
                  <a:gd name="connsiteY20" fmla="*/ 52533 h 67125"/>
                  <a:gd name="connsiteX21" fmla="*/ 30644 w 53262"/>
                  <a:gd name="connsiteY21" fmla="*/ 55208 h 67125"/>
                  <a:gd name="connsiteX22" fmla="*/ 35509 w 53262"/>
                  <a:gd name="connsiteY22" fmla="*/ 54965 h 67125"/>
                  <a:gd name="connsiteX23" fmla="*/ 39400 w 53262"/>
                  <a:gd name="connsiteY23" fmla="*/ 54236 h 67125"/>
                  <a:gd name="connsiteX24" fmla="*/ 39400 w 53262"/>
                  <a:gd name="connsiteY24" fmla="*/ 40616 h 67125"/>
                  <a:gd name="connsiteX25" fmla="*/ 27239 w 53262"/>
                  <a:gd name="connsiteY25" fmla="*/ 40616 h 67125"/>
                  <a:gd name="connsiteX26" fmla="*/ 27239 w 53262"/>
                  <a:gd name="connsiteY26" fmla="*/ 29915 h 6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262" h="67125">
                    <a:moveTo>
                      <a:pt x="27483" y="29915"/>
                    </a:moveTo>
                    <a:lnTo>
                      <a:pt x="53263" y="29915"/>
                    </a:lnTo>
                    <a:lnTo>
                      <a:pt x="53263" y="63477"/>
                    </a:lnTo>
                    <a:cubicBezTo>
                      <a:pt x="49858" y="64694"/>
                      <a:pt x="46453" y="65423"/>
                      <a:pt x="42562" y="66153"/>
                    </a:cubicBezTo>
                    <a:cubicBezTo>
                      <a:pt x="38913" y="66882"/>
                      <a:pt x="34779" y="67126"/>
                      <a:pt x="30158" y="67126"/>
                    </a:cubicBezTo>
                    <a:cubicBezTo>
                      <a:pt x="23835" y="67126"/>
                      <a:pt x="18241" y="65910"/>
                      <a:pt x="13620" y="63234"/>
                    </a:cubicBezTo>
                    <a:cubicBezTo>
                      <a:pt x="8999" y="60802"/>
                      <a:pt x="5594" y="56911"/>
                      <a:pt x="3405" y="52047"/>
                    </a:cubicBezTo>
                    <a:cubicBezTo>
                      <a:pt x="973" y="47182"/>
                      <a:pt x="0" y="40859"/>
                      <a:pt x="0" y="33563"/>
                    </a:cubicBezTo>
                    <a:cubicBezTo>
                      <a:pt x="0" y="26753"/>
                      <a:pt x="1216" y="20916"/>
                      <a:pt x="3891" y="15809"/>
                    </a:cubicBezTo>
                    <a:cubicBezTo>
                      <a:pt x="6567" y="10701"/>
                      <a:pt x="10458" y="7053"/>
                      <a:pt x="15322" y="4135"/>
                    </a:cubicBezTo>
                    <a:cubicBezTo>
                      <a:pt x="20430" y="1459"/>
                      <a:pt x="26510" y="0"/>
                      <a:pt x="33806" y="0"/>
                    </a:cubicBezTo>
                    <a:cubicBezTo>
                      <a:pt x="37211" y="0"/>
                      <a:pt x="40616" y="243"/>
                      <a:pt x="44021" y="973"/>
                    </a:cubicBezTo>
                    <a:cubicBezTo>
                      <a:pt x="47426" y="1702"/>
                      <a:pt x="50344" y="2675"/>
                      <a:pt x="53020" y="3891"/>
                    </a:cubicBezTo>
                    <a:lnTo>
                      <a:pt x="48399" y="14836"/>
                    </a:lnTo>
                    <a:cubicBezTo>
                      <a:pt x="46453" y="13863"/>
                      <a:pt x="44021" y="12890"/>
                      <a:pt x="41589" y="12404"/>
                    </a:cubicBezTo>
                    <a:cubicBezTo>
                      <a:pt x="39157" y="11674"/>
                      <a:pt x="36481" y="11431"/>
                      <a:pt x="33563" y="11431"/>
                    </a:cubicBezTo>
                    <a:cubicBezTo>
                      <a:pt x="29672" y="11431"/>
                      <a:pt x="26023" y="12404"/>
                      <a:pt x="23105" y="14106"/>
                    </a:cubicBezTo>
                    <a:cubicBezTo>
                      <a:pt x="20186" y="15809"/>
                      <a:pt x="17997" y="18484"/>
                      <a:pt x="16295" y="21889"/>
                    </a:cubicBezTo>
                    <a:cubicBezTo>
                      <a:pt x="14593" y="25294"/>
                      <a:pt x="13863" y="29185"/>
                      <a:pt x="13863" y="33563"/>
                    </a:cubicBezTo>
                    <a:cubicBezTo>
                      <a:pt x="13863" y="37697"/>
                      <a:pt x="14349" y="41589"/>
                      <a:pt x="15565" y="44750"/>
                    </a:cubicBezTo>
                    <a:cubicBezTo>
                      <a:pt x="16781" y="47912"/>
                      <a:pt x="18484" y="50587"/>
                      <a:pt x="20916" y="52533"/>
                    </a:cubicBezTo>
                    <a:cubicBezTo>
                      <a:pt x="23348" y="54479"/>
                      <a:pt x="26753" y="55208"/>
                      <a:pt x="30644" y="55208"/>
                    </a:cubicBezTo>
                    <a:cubicBezTo>
                      <a:pt x="32590" y="55208"/>
                      <a:pt x="34292" y="55208"/>
                      <a:pt x="35509" y="54965"/>
                    </a:cubicBezTo>
                    <a:cubicBezTo>
                      <a:pt x="36968" y="54722"/>
                      <a:pt x="38184" y="54479"/>
                      <a:pt x="39400" y="54236"/>
                    </a:cubicBezTo>
                    <a:lnTo>
                      <a:pt x="39400" y="40616"/>
                    </a:lnTo>
                    <a:lnTo>
                      <a:pt x="27239" y="40616"/>
                    </a:lnTo>
                    <a:lnTo>
                      <a:pt x="27239" y="29915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ihandform: Form 44">
                <a:extLst>
                  <a:ext uri="{FF2B5EF4-FFF2-40B4-BE49-F238E27FC236}">
                    <a16:creationId xmlns:a16="http://schemas.microsoft.com/office/drawing/2014/main" id="{E65F4F27-D72F-7A02-EB79-65B60E3011A2}"/>
                  </a:ext>
                </a:extLst>
              </p:cNvPr>
              <p:cNvSpPr/>
              <p:nvPr/>
            </p:nvSpPr>
            <p:spPr>
              <a:xfrm>
                <a:off x="13015999" y="4346649"/>
                <a:ext cx="49128" cy="64936"/>
              </a:xfrm>
              <a:custGeom>
                <a:avLst/>
                <a:gdLst>
                  <a:gd name="connsiteX0" fmla="*/ 31374 w 49128"/>
                  <a:gd name="connsiteY0" fmla="*/ 64937 h 64936"/>
                  <a:gd name="connsiteX1" fmla="*/ 17754 w 49128"/>
                  <a:gd name="connsiteY1" fmla="*/ 64937 h 64936"/>
                  <a:gd name="connsiteX2" fmla="*/ 17754 w 49128"/>
                  <a:gd name="connsiteY2" fmla="*/ 11431 h 64936"/>
                  <a:gd name="connsiteX3" fmla="*/ 0 w 49128"/>
                  <a:gd name="connsiteY3" fmla="*/ 11431 h 64936"/>
                  <a:gd name="connsiteX4" fmla="*/ 0 w 49128"/>
                  <a:gd name="connsiteY4" fmla="*/ 0 h 64936"/>
                  <a:gd name="connsiteX5" fmla="*/ 49128 w 49128"/>
                  <a:gd name="connsiteY5" fmla="*/ 0 h 64936"/>
                  <a:gd name="connsiteX6" fmla="*/ 49128 w 49128"/>
                  <a:gd name="connsiteY6" fmla="*/ 11431 h 64936"/>
                  <a:gd name="connsiteX7" fmla="*/ 31374 w 49128"/>
                  <a:gd name="connsiteY7" fmla="*/ 11431 h 64936"/>
                  <a:gd name="connsiteX8" fmla="*/ 31374 w 49128"/>
                  <a:gd name="connsiteY8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128" h="64936">
                    <a:moveTo>
                      <a:pt x="31374" y="64937"/>
                    </a:moveTo>
                    <a:lnTo>
                      <a:pt x="17754" y="64937"/>
                    </a:lnTo>
                    <a:lnTo>
                      <a:pt x="17754" y="11431"/>
                    </a:lnTo>
                    <a:lnTo>
                      <a:pt x="0" y="11431"/>
                    </a:lnTo>
                    <a:lnTo>
                      <a:pt x="0" y="0"/>
                    </a:lnTo>
                    <a:lnTo>
                      <a:pt x="49128" y="0"/>
                    </a:lnTo>
                    <a:lnTo>
                      <a:pt x="49128" y="11431"/>
                    </a:lnTo>
                    <a:lnTo>
                      <a:pt x="31374" y="11431"/>
                    </a:lnTo>
                    <a:lnTo>
                      <a:pt x="3137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ihandform: Form 45">
                <a:extLst>
                  <a:ext uri="{FF2B5EF4-FFF2-40B4-BE49-F238E27FC236}">
                    <a16:creationId xmlns:a16="http://schemas.microsoft.com/office/drawing/2014/main" id="{7AE1D873-CFDE-350C-1270-848846D098D0}"/>
                  </a:ext>
                </a:extLst>
              </p:cNvPr>
              <p:cNvSpPr/>
              <p:nvPr/>
            </p:nvSpPr>
            <p:spPr>
              <a:xfrm>
                <a:off x="13079233" y="4346649"/>
                <a:ext cx="53019" cy="64936"/>
              </a:xfrm>
              <a:custGeom>
                <a:avLst/>
                <a:gdLst>
                  <a:gd name="connsiteX0" fmla="*/ 53019 w 53019"/>
                  <a:gd name="connsiteY0" fmla="*/ 64937 h 64936"/>
                  <a:gd name="connsiteX1" fmla="*/ 39400 w 53019"/>
                  <a:gd name="connsiteY1" fmla="*/ 64937 h 64936"/>
                  <a:gd name="connsiteX2" fmla="*/ 39400 w 53019"/>
                  <a:gd name="connsiteY2" fmla="*/ 36968 h 64936"/>
                  <a:gd name="connsiteX3" fmla="*/ 13620 w 53019"/>
                  <a:gd name="connsiteY3" fmla="*/ 36968 h 64936"/>
                  <a:gd name="connsiteX4" fmla="*/ 13620 w 53019"/>
                  <a:gd name="connsiteY4" fmla="*/ 64937 h 64936"/>
                  <a:gd name="connsiteX5" fmla="*/ 0 w 53019"/>
                  <a:gd name="connsiteY5" fmla="*/ 64937 h 64936"/>
                  <a:gd name="connsiteX6" fmla="*/ 0 w 53019"/>
                  <a:gd name="connsiteY6" fmla="*/ 0 h 64936"/>
                  <a:gd name="connsiteX7" fmla="*/ 13620 w 53019"/>
                  <a:gd name="connsiteY7" fmla="*/ 0 h 64936"/>
                  <a:gd name="connsiteX8" fmla="*/ 13620 w 53019"/>
                  <a:gd name="connsiteY8" fmla="*/ 25537 h 64936"/>
                  <a:gd name="connsiteX9" fmla="*/ 39400 w 53019"/>
                  <a:gd name="connsiteY9" fmla="*/ 25537 h 64936"/>
                  <a:gd name="connsiteX10" fmla="*/ 39400 w 53019"/>
                  <a:gd name="connsiteY10" fmla="*/ 0 h 64936"/>
                  <a:gd name="connsiteX11" fmla="*/ 53019 w 53019"/>
                  <a:gd name="connsiteY11" fmla="*/ 0 h 64936"/>
                  <a:gd name="connsiteX12" fmla="*/ 53019 w 53019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3019" h="64936">
                    <a:moveTo>
                      <a:pt x="53019" y="64937"/>
                    </a:moveTo>
                    <a:lnTo>
                      <a:pt x="39400" y="64937"/>
                    </a:lnTo>
                    <a:lnTo>
                      <a:pt x="39400" y="36968"/>
                    </a:lnTo>
                    <a:lnTo>
                      <a:pt x="13620" y="36968"/>
                    </a:lnTo>
                    <a:lnTo>
                      <a:pt x="13620" y="64937"/>
                    </a:lnTo>
                    <a:lnTo>
                      <a:pt x="0" y="64937"/>
                    </a:lnTo>
                    <a:lnTo>
                      <a:pt x="0" y="0"/>
                    </a:lnTo>
                    <a:lnTo>
                      <a:pt x="13620" y="0"/>
                    </a:lnTo>
                    <a:lnTo>
                      <a:pt x="13620" y="25537"/>
                    </a:lnTo>
                    <a:lnTo>
                      <a:pt x="39400" y="25537"/>
                    </a:lnTo>
                    <a:lnTo>
                      <a:pt x="39400" y="0"/>
                    </a:lnTo>
                    <a:lnTo>
                      <a:pt x="53019" y="0"/>
                    </a:lnTo>
                    <a:lnTo>
                      <a:pt x="53019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ihandform: Form 46">
                <a:extLst>
                  <a:ext uri="{FF2B5EF4-FFF2-40B4-BE49-F238E27FC236}">
                    <a16:creationId xmlns:a16="http://schemas.microsoft.com/office/drawing/2014/main" id="{12C0A609-25AC-4B46-5139-7C16F51D0F29}"/>
                  </a:ext>
                </a:extLst>
              </p:cNvPr>
              <p:cNvSpPr/>
              <p:nvPr/>
            </p:nvSpPr>
            <p:spPr>
              <a:xfrm>
                <a:off x="13152682" y="4346649"/>
                <a:ext cx="37454" cy="64936"/>
              </a:xfrm>
              <a:custGeom>
                <a:avLst/>
                <a:gdLst>
                  <a:gd name="connsiteX0" fmla="*/ 37454 w 37454"/>
                  <a:gd name="connsiteY0" fmla="*/ 64937 h 64936"/>
                  <a:gd name="connsiteX1" fmla="*/ 0 w 37454"/>
                  <a:gd name="connsiteY1" fmla="*/ 64937 h 64936"/>
                  <a:gd name="connsiteX2" fmla="*/ 0 w 37454"/>
                  <a:gd name="connsiteY2" fmla="*/ 0 h 64936"/>
                  <a:gd name="connsiteX3" fmla="*/ 37454 w 37454"/>
                  <a:gd name="connsiteY3" fmla="*/ 0 h 64936"/>
                  <a:gd name="connsiteX4" fmla="*/ 37454 w 37454"/>
                  <a:gd name="connsiteY4" fmla="*/ 11188 h 64936"/>
                  <a:gd name="connsiteX5" fmla="*/ 13863 w 37454"/>
                  <a:gd name="connsiteY5" fmla="*/ 11188 h 64936"/>
                  <a:gd name="connsiteX6" fmla="*/ 13863 w 37454"/>
                  <a:gd name="connsiteY6" fmla="*/ 25537 h 64936"/>
                  <a:gd name="connsiteX7" fmla="*/ 35995 w 37454"/>
                  <a:gd name="connsiteY7" fmla="*/ 25537 h 64936"/>
                  <a:gd name="connsiteX8" fmla="*/ 35995 w 37454"/>
                  <a:gd name="connsiteY8" fmla="*/ 36724 h 64936"/>
                  <a:gd name="connsiteX9" fmla="*/ 13863 w 37454"/>
                  <a:gd name="connsiteY9" fmla="*/ 36724 h 64936"/>
                  <a:gd name="connsiteX10" fmla="*/ 13863 w 37454"/>
                  <a:gd name="connsiteY10" fmla="*/ 53506 h 64936"/>
                  <a:gd name="connsiteX11" fmla="*/ 37454 w 37454"/>
                  <a:gd name="connsiteY11" fmla="*/ 53506 h 64936"/>
                  <a:gd name="connsiteX12" fmla="*/ 37454 w 37454"/>
                  <a:gd name="connsiteY12" fmla="*/ 64937 h 64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454" h="64936">
                    <a:moveTo>
                      <a:pt x="37454" y="64937"/>
                    </a:moveTo>
                    <a:lnTo>
                      <a:pt x="0" y="64937"/>
                    </a:lnTo>
                    <a:lnTo>
                      <a:pt x="0" y="0"/>
                    </a:lnTo>
                    <a:lnTo>
                      <a:pt x="37454" y="0"/>
                    </a:lnTo>
                    <a:lnTo>
                      <a:pt x="37454" y="11188"/>
                    </a:lnTo>
                    <a:lnTo>
                      <a:pt x="13863" y="11188"/>
                    </a:lnTo>
                    <a:lnTo>
                      <a:pt x="13863" y="25537"/>
                    </a:lnTo>
                    <a:lnTo>
                      <a:pt x="35995" y="25537"/>
                    </a:lnTo>
                    <a:lnTo>
                      <a:pt x="35995" y="36724"/>
                    </a:lnTo>
                    <a:lnTo>
                      <a:pt x="13863" y="36724"/>
                    </a:lnTo>
                    <a:lnTo>
                      <a:pt x="13863" y="53506"/>
                    </a:lnTo>
                    <a:lnTo>
                      <a:pt x="37454" y="53506"/>
                    </a:lnTo>
                    <a:lnTo>
                      <a:pt x="37454" y="64937"/>
                    </a:lnTo>
                    <a:close/>
                  </a:path>
                </a:pathLst>
              </a:custGeom>
              <a:solidFill>
                <a:srgbClr val="FFFFFF"/>
              </a:solidFill>
              <a:ln w="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0552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n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14BACC4-531B-597A-2774-6D124D407E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62738" y="1359853"/>
            <a:ext cx="2829262" cy="4004377"/>
          </a:xfrm>
          <a:custGeom>
            <a:avLst/>
            <a:gdLst>
              <a:gd name="connsiteX0" fmla="*/ 2829262 w 2829262"/>
              <a:gd name="connsiteY0" fmla="*/ 0 h 4004377"/>
              <a:gd name="connsiteX1" fmla="*/ 2829262 w 2829262"/>
              <a:gd name="connsiteY1" fmla="*/ 4004377 h 4004377"/>
              <a:gd name="connsiteX2" fmla="*/ 2676572 w 2829262"/>
              <a:gd name="connsiteY2" fmla="*/ 3915850 h 4004377"/>
              <a:gd name="connsiteX3" fmla="*/ 310574 w 2829262"/>
              <a:gd name="connsiteY3" fmla="*/ 2544093 h 4004377"/>
              <a:gd name="connsiteX4" fmla="*/ 310574 w 2829262"/>
              <a:gd name="connsiteY4" fmla="*/ 1460283 h 4004377"/>
              <a:gd name="connsiteX5" fmla="*/ 2694679 w 2829262"/>
              <a:gd name="connsiteY5" fmla="*/ 78028 h 4004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29262" h="4004377">
                <a:moveTo>
                  <a:pt x="2829262" y="0"/>
                </a:moveTo>
                <a:lnTo>
                  <a:pt x="2829262" y="4004377"/>
                </a:lnTo>
                <a:lnTo>
                  <a:pt x="2676572" y="3915850"/>
                </a:lnTo>
                <a:cubicBezTo>
                  <a:pt x="310574" y="2544093"/>
                  <a:pt x="310574" y="2544093"/>
                  <a:pt x="310574" y="2544093"/>
                </a:cubicBezTo>
                <a:cubicBezTo>
                  <a:pt x="-103524" y="2304137"/>
                  <a:pt x="-103524" y="1700243"/>
                  <a:pt x="310574" y="1460283"/>
                </a:cubicBezTo>
                <a:cubicBezTo>
                  <a:pt x="1414246" y="820397"/>
                  <a:pt x="2173021" y="380475"/>
                  <a:pt x="2694679" y="78028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 sz="1050">
                <a:solidFill>
                  <a:schemeClr val="bg2"/>
                </a:solidFill>
              </a:defRPr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0B3357A-4CE5-B0E1-BE8C-8929DC3BC3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8400" y="2808043"/>
            <a:ext cx="3895200" cy="553998"/>
          </a:xfrm>
          <a:prstGeom prst="rect">
            <a:avLst/>
          </a:prstGeom>
        </p:spPr>
        <p:txBody>
          <a:bodyPr vert="horz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de-DE"/>
              <a:t>Text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DC1DE27-3D01-533A-AD08-900328244985}"/>
              </a:ext>
            </a:extLst>
          </p:cNvPr>
          <p:cNvSpPr/>
          <p:nvPr userDrawn="1"/>
        </p:nvSpPr>
        <p:spPr bwMode="black"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tx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15C127E5-5A7D-5254-AEA3-958CE1B696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48400" y="3495960"/>
            <a:ext cx="3895200" cy="3323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</a:defRPr>
            </a:lvl1pPr>
            <a:lvl2pPr marL="180000" indent="0">
              <a:buFont typeface="Arial" panose="020B0604020202020204" pitchFamily="34" charset="0"/>
              <a:buNone/>
              <a:defRPr sz="3200"/>
            </a:lvl2pPr>
            <a:lvl3pPr marL="360000" indent="0">
              <a:buFont typeface="Arial" panose="020B0604020202020204" pitchFamily="34" charset="0"/>
              <a:buNone/>
              <a:defRPr sz="3200"/>
            </a:lvl3pPr>
            <a:lvl4pPr marL="540000" indent="0">
              <a:buFont typeface="Arial" panose="020B0604020202020204" pitchFamily="34" charset="0"/>
              <a:buNone/>
              <a:defRPr sz="3200"/>
            </a:lvl4pPr>
            <a:lvl5pPr marL="720000" indent="0">
              <a:buFont typeface="Arial" panose="020B0604020202020204" pitchFamily="34" charset="0"/>
              <a:buNone/>
              <a:defRPr sz="3200"/>
            </a:lvl5pPr>
          </a:lstStyle>
          <a:p>
            <a:pPr lvl="0"/>
            <a:r>
              <a:rPr lang="de-DE"/>
              <a:t>Mastertitelformat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F375120-29A9-BA4A-4AA8-B1B94B7543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97200" y="4833863"/>
            <a:ext cx="6197600" cy="2268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180000" indent="0" algn="ctr">
              <a:buNone/>
              <a:defRPr sz="11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14146808-0DF1-97F4-8429-F13687153F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214"/>
          <a:stretch/>
        </p:blipFill>
        <p:spPr>
          <a:xfrm>
            <a:off x="0" y="1014218"/>
            <a:ext cx="2661787" cy="5333545"/>
          </a:xfrm>
          <a:custGeom>
            <a:avLst/>
            <a:gdLst>
              <a:gd name="connsiteX0" fmla="*/ 0 w 2707117"/>
              <a:gd name="connsiteY0" fmla="*/ 0 h 5333545"/>
              <a:gd name="connsiteX1" fmla="*/ 2707117 w 2707117"/>
              <a:gd name="connsiteY1" fmla="*/ 0 h 5333545"/>
              <a:gd name="connsiteX2" fmla="*/ 2707117 w 2707117"/>
              <a:gd name="connsiteY2" fmla="*/ 5333545 h 5333545"/>
              <a:gd name="connsiteX3" fmla="*/ 0 w 2707117"/>
              <a:gd name="connsiteY3" fmla="*/ 5333545 h 533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7117" h="5333545">
                <a:moveTo>
                  <a:pt x="0" y="0"/>
                </a:moveTo>
                <a:lnTo>
                  <a:pt x="2707117" y="0"/>
                </a:lnTo>
                <a:lnTo>
                  <a:pt x="2707117" y="5333545"/>
                </a:lnTo>
                <a:lnTo>
                  <a:pt x="0" y="5333545"/>
                </a:lnTo>
                <a:close/>
              </a:path>
            </a:pathLst>
          </a:custGeom>
        </p:spPr>
      </p:pic>
      <p:cxnSp>
        <p:nvCxnSpPr>
          <p:cNvPr id="10" name="Straight Connector 18">
            <a:extLst>
              <a:ext uri="{FF2B5EF4-FFF2-40B4-BE49-F238E27FC236}">
                <a16:creationId xmlns:a16="http://schemas.microsoft.com/office/drawing/2014/main" id="{6B1F9568-D608-615E-E587-7CAAF8486361}"/>
              </a:ext>
            </a:extLst>
          </p:cNvPr>
          <p:cNvCxnSpPr>
            <a:cxnSpLocks/>
          </p:cNvCxnSpPr>
          <p:nvPr userDrawn="1"/>
        </p:nvCxnSpPr>
        <p:spPr>
          <a:xfrm>
            <a:off x="4148400" y="3429000"/>
            <a:ext cx="389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1CB714-3AA5-3788-F3A0-8F06D61A14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31290C-247C-6F1B-BFB5-412D044F3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1F587E-1847-395C-C5A4-492C711F4A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2269" y="5731325"/>
            <a:ext cx="1273968" cy="118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59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&amp;A und Shield Bildcontai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837EE23F-9001-EA11-46B7-05A79EE5B18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33547" y="409093"/>
            <a:ext cx="4806000" cy="6044399"/>
          </a:xfrm>
          <a:custGeom>
            <a:avLst/>
            <a:gdLst>
              <a:gd name="connsiteX0" fmla="*/ 1040889 w 4806000"/>
              <a:gd name="connsiteY0" fmla="*/ 176 h 6044399"/>
              <a:gd name="connsiteX1" fmla="*/ 1168274 w 4806000"/>
              <a:gd name="connsiteY1" fmla="*/ 31299 h 6044399"/>
              <a:gd name="connsiteX2" fmla="*/ 4321229 w 4806000"/>
              <a:gd name="connsiteY2" fmla="*/ 1856208 h 6044399"/>
              <a:gd name="connsiteX3" fmla="*/ 4806000 w 4806000"/>
              <a:gd name="connsiteY3" fmla="*/ 2697632 h 6044399"/>
              <a:gd name="connsiteX4" fmla="*/ 4321229 w 4806000"/>
              <a:gd name="connsiteY4" fmla="*/ 3539044 h 6044399"/>
              <a:gd name="connsiteX5" fmla="*/ 0 w 4806000"/>
              <a:gd name="connsiteY5" fmla="*/ 6044399 h 6044399"/>
              <a:gd name="connsiteX6" fmla="*/ 0 w 4806000"/>
              <a:gd name="connsiteY6" fmla="*/ 4922067 h 6044399"/>
              <a:gd name="connsiteX7" fmla="*/ 3833848 w 4806000"/>
              <a:gd name="connsiteY7" fmla="*/ 2702193 h 6044399"/>
              <a:gd name="connsiteX8" fmla="*/ 1772930 w 4806000"/>
              <a:gd name="connsiteY8" fmla="*/ 1509485 h 6044399"/>
              <a:gd name="connsiteX9" fmla="*/ 1772930 w 4806000"/>
              <a:gd name="connsiteY9" fmla="*/ 3195572 h 6044399"/>
              <a:gd name="connsiteX10" fmla="*/ 803389 w 4806000"/>
              <a:gd name="connsiteY10" fmla="*/ 3756727 h 6044399"/>
              <a:gd name="connsiteX11" fmla="*/ 803389 w 4806000"/>
              <a:gd name="connsiteY11" fmla="*/ 246381 h 6044399"/>
              <a:gd name="connsiteX12" fmla="*/ 923273 w 4806000"/>
              <a:gd name="connsiteY12" fmla="*/ 36510 h 6044399"/>
              <a:gd name="connsiteX13" fmla="*/ 1040889 w 4806000"/>
              <a:gd name="connsiteY13" fmla="*/ 176 h 604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06000" h="6044399">
                <a:moveTo>
                  <a:pt x="1040889" y="176"/>
                </a:moveTo>
                <a:cubicBezTo>
                  <a:pt x="1082753" y="-1451"/>
                  <a:pt x="1126246" y="8163"/>
                  <a:pt x="1168274" y="31299"/>
                </a:cubicBezTo>
                <a:lnTo>
                  <a:pt x="4321229" y="1856208"/>
                </a:lnTo>
                <a:cubicBezTo>
                  <a:pt x="4563609" y="1995031"/>
                  <a:pt x="4806000" y="2300055"/>
                  <a:pt x="4806000" y="2697632"/>
                </a:cubicBezTo>
                <a:cubicBezTo>
                  <a:pt x="4806000" y="3095197"/>
                  <a:pt x="4563609" y="3400221"/>
                  <a:pt x="4321229" y="3539044"/>
                </a:cubicBezTo>
                <a:lnTo>
                  <a:pt x="0" y="6044399"/>
                </a:lnTo>
                <a:lnTo>
                  <a:pt x="0" y="4922067"/>
                </a:lnTo>
                <a:lnTo>
                  <a:pt x="3833848" y="2702193"/>
                </a:lnTo>
                <a:lnTo>
                  <a:pt x="1772930" y="1509485"/>
                </a:lnTo>
                <a:lnTo>
                  <a:pt x="1772930" y="3195572"/>
                </a:lnTo>
                <a:lnTo>
                  <a:pt x="803389" y="3756727"/>
                </a:lnTo>
                <a:lnTo>
                  <a:pt x="803389" y="246381"/>
                </a:lnTo>
                <a:cubicBezTo>
                  <a:pt x="803389" y="159039"/>
                  <a:pt x="847047" y="80181"/>
                  <a:pt x="923273" y="36510"/>
                </a:cubicBezTo>
                <a:cubicBezTo>
                  <a:pt x="958788" y="14674"/>
                  <a:pt x="999023" y="1804"/>
                  <a:pt x="1040889" y="176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DC1DE27-3D01-533A-AD08-900328244985}"/>
              </a:ext>
            </a:extLst>
          </p:cNvPr>
          <p:cNvSpPr/>
          <p:nvPr userDrawn="1"/>
        </p:nvSpPr>
        <p:spPr bwMode="black"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tx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7" name="Grafik 28">
            <a:extLst>
              <a:ext uri="{FF2B5EF4-FFF2-40B4-BE49-F238E27FC236}">
                <a16:creationId xmlns:a16="http://schemas.microsoft.com/office/drawing/2014/main" id="{210B003E-4794-0560-6284-A8C581F3BFE8}"/>
              </a:ext>
            </a:extLst>
          </p:cNvPr>
          <p:cNvSpPr/>
          <p:nvPr userDrawn="1"/>
        </p:nvSpPr>
        <p:spPr bwMode="invGray">
          <a:xfrm flipH="1">
            <a:off x="3214951" y="409091"/>
            <a:ext cx="3636017" cy="4055814"/>
          </a:xfrm>
          <a:custGeom>
            <a:avLst/>
            <a:gdLst>
              <a:gd name="connsiteX0" fmla="*/ 1359974 w 1462044"/>
              <a:gd name="connsiteY0" fmla="*/ 638023 h 1630848"/>
              <a:gd name="connsiteX1" fmla="*/ 306257 w 1462044"/>
              <a:gd name="connsiteY1" fmla="*/ 27756 h 1630848"/>
              <a:gd name="connsiteX2" fmla="*/ 0 w 1462044"/>
              <a:gd name="connsiteY2" fmla="*/ 205159 h 1630848"/>
              <a:gd name="connsiteX3" fmla="*/ 0 w 1462044"/>
              <a:gd name="connsiteY3" fmla="*/ 1425691 h 1630848"/>
              <a:gd name="connsiteX4" fmla="*/ 306257 w 1462044"/>
              <a:gd name="connsiteY4" fmla="*/ 1603092 h 1630848"/>
              <a:gd name="connsiteX5" fmla="*/ 1359974 w 1462044"/>
              <a:gd name="connsiteY5" fmla="*/ 992827 h 1630848"/>
              <a:gd name="connsiteX6" fmla="*/ 1359974 w 1462044"/>
              <a:gd name="connsiteY6" fmla="*/ 638023 h 163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2044" h="1630848">
                <a:moveTo>
                  <a:pt x="1359974" y="638023"/>
                </a:moveTo>
                <a:lnTo>
                  <a:pt x="306257" y="27756"/>
                </a:lnTo>
                <a:cubicBezTo>
                  <a:pt x="170162" y="-51099"/>
                  <a:pt x="0" y="47448"/>
                  <a:pt x="0" y="205159"/>
                </a:cubicBezTo>
                <a:lnTo>
                  <a:pt x="0" y="1425691"/>
                </a:lnTo>
                <a:cubicBezTo>
                  <a:pt x="0" y="1583399"/>
                  <a:pt x="170162" y="1681946"/>
                  <a:pt x="306257" y="1603092"/>
                </a:cubicBezTo>
                <a:lnTo>
                  <a:pt x="1359974" y="992827"/>
                </a:lnTo>
                <a:cubicBezTo>
                  <a:pt x="1496068" y="913971"/>
                  <a:pt x="1496068" y="716878"/>
                  <a:pt x="1359974" y="638023"/>
                </a:cubicBezTo>
                <a:close/>
              </a:path>
            </a:pathLst>
          </a:custGeom>
          <a:solidFill>
            <a:schemeClr val="tx1"/>
          </a:solidFill>
          <a:ln w="18684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833B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EF7EEA-77E1-A936-B362-25B3933FF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802742" y="1827600"/>
            <a:ext cx="3048907" cy="1218795"/>
          </a:xfrm>
          <a:prstGeom prst="rect">
            <a:avLst/>
          </a:prstGeom>
        </p:spPr>
        <p:txBody>
          <a:bodyPr vert="horz"/>
          <a:lstStyle>
            <a:lvl1pPr algn="ctr">
              <a:defRPr sz="8800"/>
            </a:lvl1pPr>
          </a:lstStyle>
          <a:p>
            <a:r>
              <a:rPr lang="de-DE"/>
              <a:t>Q&amp;A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B7DF3601-8EB0-6833-1106-43A715FDA0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5" y="4092575"/>
            <a:ext cx="3417888" cy="1676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1CB714-3AA5-3788-F3A0-8F06D61A14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31290C-247C-6F1B-BFB5-412D044F3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D282B5B-0DE6-50C8-DE49-07773DAFF1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269" y="5731325"/>
            <a:ext cx="1273968" cy="118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03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&amp;A und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BD414797-73A7-9208-5647-4C8BC29AC27C}"/>
              </a:ext>
            </a:extLst>
          </p:cNvPr>
          <p:cNvSpPr/>
          <p:nvPr userDrawn="1"/>
        </p:nvSpPr>
        <p:spPr>
          <a:xfrm>
            <a:off x="6333547" y="409092"/>
            <a:ext cx="4806000" cy="6044399"/>
          </a:xfrm>
          <a:custGeom>
            <a:avLst/>
            <a:gdLst>
              <a:gd name="connsiteX0" fmla="*/ 1040889 w 4806000"/>
              <a:gd name="connsiteY0" fmla="*/ 176 h 6044399"/>
              <a:gd name="connsiteX1" fmla="*/ 1168274 w 4806000"/>
              <a:gd name="connsiteY1" fmla="*/ 31299 h 6044399"/>
              <a:gd name="connsiteX2" fmla="*/ 4321229 w 4806000"/>
              <a:gd name="connsiteY2" fmla="*/ 1856208 h 6044399"/>
              <a:gd name="connsiteX3" fmla="*/ 4806000 w 4806000"/>
              <a:gd name="connsiteY3" fmla="*/ 2697632 h 6044399"/>
              <a:gd name="connsiteX4" fmla="*/ 4321229 w 4806000"/>
              <a:gd name="connsiteY4" fmla="*/ 3539044 h 6044399"/>
              <a:gd name="connsiteX5" fmla="*/ 0 w 4806000"/>
              <a:gd name="connsiteY5" fmla="*/ 6044399 h 6044399"/>
              <a:gd name="connsiteX6" fmla="*/ 0 w 4806000"/>
              <a:gd name="connsiteY6" fmla="*/ 4922067 h 6044399"/>
              <a:gd name="connsiteX7" fmla="*/ 3833848 w 4806000"/>
              <a:gd name="connsiteY7" fmla="*/ 2702193 h 6044399"/>
              <a:gd name="connsiteX8" fmla="*/ 1772930 w 4806000"/>
              <a:gd name="connsiteY8" fmla="*/ 1509485 h 6044399"/>
              <a:gd name="connsiteX9" fmla="*/ 1772930 w 4806000"/>
              <a:gd name="connsiteY9" fmla="*/ 3195572 h 6044399"/>
              <a:gd name="connsiteX10" fmla="*/ 803389 w 4806000"/>
              <a:gd name="connsiteY10" fmla="*/ 3756727 h 6044399"/>
              <a:gd name="connsiteX11" fmla="*/ 803389 w 4806000"/>
              <a:gd name="connsiteY11" fmla="*/ 246381 h 6044399"/>
              <a:gd name="connsiteX12" fmla="*/ 923273 w 4806000"/>
              <a:gd name="connsiteY12" fmla="*/ 36510 h 6044399"/>
              <a:gd name="connsiteX13" fmla="*/ 1040889 w 4806000"/>
              <a:gd name="connsiteY13" fmla="*/ 176 h 604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06000" h="6044399">
                <a:moveTo>
                  <a:pt x="1040889" y="176"/>
                </a:moveTo>
                <a:cubicBezTo>
                  <a:pt x="1082753" y="-1451"/>
                  <a:pt x="1126246" y="8163"/>
                  <a:pt x="1168274" y="31299"/>
                </a:cubicBezTo>
                <a:lnTo>
                  <a:pt x="4321229" y="1856208"/>
                </a:lnTo>
                <a:cubicBezTo>
                  <a:pt x="4563609" y="1995031"/>
                  <a:pt x="4806000" y="2300055"/>
                  <a:pt x="4806000" y="2697632"/>
                </a:cubicBezTo>
                <a:cubicBezTo>
                  <a:pt x="4806000" y="3095197"/>
                  <a:pt x="4563609" y="3400221"/>
                  <a:pt x="4321229" y="3539044"/>
                </a:cubicBezTo>
                <a:lnTo>
                  <a:pt x="0" y="6044399"/>
                </a:lnTo>
                <a:lnTo>
                  <a:pt x="0" y="4922067"/>
                </a:lnTo>
                <a:lnTo>
                  <a:pt x="3833848" y="2702193"/>
                </a:lnTo>
                <a:lnTo>
                  <a:pt x="1772930" y="1509485"/>
                </a:lnTo>
                <a:lnTo>
                  <a:pt x="1772930" y="3195572"/>
                </a:lnTo>
                <a:lnTo>
                  <a:pt x="803389" y="3756727"/>
                </a:lnTo>
                <a:lnTo>
                  <a:pt x="803389" y="246381"/>
                </a:lnTo>
                <a:cubicBezTo>
                  <a:pt x="803389" y="159039"/>
                  <a:pt x="847047" y="80181"/>
                  <a:pt x="923273" y="36510"/>
                </a:cubicBezTo>
                <a:cubicBezTo>
                  <a:pt x="958788" y="14674"/>
                  <a:pt x="999023" y="1804"/>
                  <a:pt x="1040889" y="1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" name="Grafik 28">
            <a:extLst>
              <a:ext uri="{FF2B5EF4-FFF2-40B4-BE49-F238E27FC236}">
                <a16:creationId xmlns:a16="http://schemas.microsoft.com/office/drawing/2014/main" id="{210B003E-4794-0560-6284-A8C581F3BFE8}"/>
              </a:ext>
            </a:extLst>
          </p:cNvPr>
          <p:cNvSpPr/>
          <p:nvPr userDrawn="1"/>
        </p:nvSpPr>
        <p:spPr bwMode="black">
          <a:xfrm flipH="1">
            <a:off x="3214951" y="409091"/>
            <a:ext cx="3636017" cy="4055814"/>
          </a:xfrm>
          <a:custGeom>
            <a:avLst/>
            <a:gdLst>
              <a:gd name="connsiteX0" fmla="*/ 1359974 w 1462044"/>
              <a:gd name="connsiteY0" fmla="*/ 638023 h 1630848"/>
              <a:gd name="connsiteX1" fmla="*/ 306257 w 1462044"/>
              <a:gd name="connsiteY1" fmla="*/ 27756 h 1630848"/>
              <a:gd name="connsiteX2" fmla="*/ 0 w 1462044"/>
              <a:gd name="connsiteY2" fmla="*/ 205159 h 1630848"/>
              <a:gd name="connsiteX3" fmla="*/ 0 w 1462044"/>
              <a:gd name="connsiteY3" fmla="*/ 1425691 h 1630848"/>
              <a:gd name="connsiteX4" fmla="*/ 306257 w 1462044"/>
              <a:gd name="connsiteY4" fmla="*/ 1603092 h 1630848"/>
              <a:gd name="connsiteX5" fmla="*/ 1359974 w 1462044"/>
              <a:gd name="connsiteY5" fmla="*/ 992827 h 1630848"/>
              <a:gd name="connsiteX6" fmla="*/ 1359974 w 1462044"/>
              <a:gd name="connsiteY6" fmla="*/ 638023 h 163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2044" h="1630848">
                <a:moveTo>
                  <a:pt x="1359974" y="638023"/>
                </a:moveTo>
                <a:lnTo>
                  <a:pt x="306257" y="27756"/>
                </a:lnTo>
                <a:cubicBezTo>
                  <a:pt x="170162" y="-51099"/>
                  <a:pt x="0" y="47448"/>
                  <a:pt x="0" y="205159"/>
                </a:cubicBezTo>
                <a:lnTo>
                  <a:pt x="0" y="1425691"/>
                </a:lnTo>
                <a:cubicBezTo>
                  <a:pt x="0" y="1583399"/>
                  <a:pt x="170162" y="1681946"/>
                  <a:pt x="306257" y="1603092"/>
                </a:cubicBezTo>
                <a:lnTo>
                  <a:pt x="1359974" y="992827"/>
                </a:lnTo>
                <a:cubicBezTo>
                  <a:pt x="1496068" y="913971"/>
                  <a:pt x="1496068" y="716878"/>
                  <a:pt x="1359974" y="638023"/>
                </a:cubicBezTo>
                <a:close/>
              </a:path>
            </a:pathLst>
          </a:custGeom>
          <a:solidFill>
            <a:schemeClr val="tx1"/>
          </a:solidFill>
          <a:ln w="18684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833B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9B81193A-5CA5-F5F1-1FC0-672962A47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802742" y="1827600"/>
            <a:ext cx="3048907" cy="1218795"/>
          </a:xfrm>
          <a:prstGeom prst="rect">
            <a:avLst/>
          </a:prstGeom>
        </p:spPr>
        <p:txBody>
          <a:bodyPr vert="horz"/>
          <a:lstStyle>
            <a:lvl1pPr algn="ctr">
              <a:defRPr sz="8800"/>
            </a:lvl1pPr>
          </a:lstStyle>
          <a:p>
            <a:r>
              <a:rPr lang="de-DE"/>
              <a:t>Q&amp;A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DC1DE27-3D01-533A-AD08-900328244985}"/>
              </a:ext>
            </a:extLst>
          </p:cNvPr>
          <p:cNvSpPr/>
          <p:nvPr userDrawn="1"/>
        </p:nvSpPr>
        <p:spPr bwMode="black"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tx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B7DF3601-8EB0-6833-1106-43A715FDA0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5" y="4092575"/>
            <a:ext cx="3417888" cy="1676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1CB714-3AA5-3788-F3A0-8F06D61A14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31290C-247C-6F1B-BFB5-412D044F3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4">
            <a:extLst>
              <a:ext uri="{FF2B5EF4-FFF2-40B4-BE49-F238E27FC236}">
                <a16:creationId xmlns:a16="http://schemas.microsoft.com/office/drawing/2014/main" id="{D36E806A-7AD0-8645-0D59-57E3FB4B3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269" y="5731325"/>
            <a:ext cx="1273968" cy="118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09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&amp;A und D_signe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BD414797-73A7-9208-5647-4C8BC29AC27C}"/>
              </a:ext>
            </a:extLst>
          </p:cNvPr>
          <p:cNvSpPr/>
          <p:nvPr userDrawn="1"/>
        </p:nvSpPr>
        <p:spPr>
          <a:xfrm>
            <a:off x="6333547" y="409092"/>
            <a:ext cx="4806000" cy="6044399"/>
          </a:xfrm>
          <a:custGeom>
            <a:avLst/>
            <a:gdLst>
              <a:gd name="connsiteX0" fmla="*/ 1040889 w 4806000"/>
              <a:gd name="connsiteY0" fmla="*/ 176 h 6044399"/>
              <a:gd name="connsiteX1" fmla="*/ 1168274 w 4806000"/>
              <a:gd name="connsiteY1" fmla="*/ 31299 h 6044399"/>
              <a:gd name="connsiteX2" fmla="*/ 4321229 w 4806000"/>
              <a:gd name="connsiteY2" fmla="*/ 1856208 h 6044399"/>
              <a:gd name="connsiteX3" fmla="*/ 4806000 w 4806000"/>
              <a:gd name="connsiteY3" fmla="*/ 2697632 h 6044399"/>
              <a:gd name="connsiteX4" fmla="*/ 4321229 w 4806000"/>
              <a:gd name="connsiteY4" fmla="*/ 3539044 h 6044399"/>
              <a:gd name="connsiteX5" fmla="*/ 0 w 4806000"/>
              <a:gd name="connsiteY5" fmla="*/ 6044399 h 6044399"/>
              <a:gd name="connsiteX6" fmla="*/ 0 w 4806000"/>
              <a:gd name="connsiteY6" fmla="*/ 4922067 h 6044399"/>
              <a:gd name="connsiteX7" fmla="*/ 3833848 w 4806000"/>
              <a:gd name="connsiteY7" fmla="*/ 2702193 h 6044399"/>
              <a:gd name="connsiteX8" fmla="*/ 1772930 w 4806000"/>
              <a:gd name="connsiteY8" fmla="*/ 1509485 h 6044399"/>
              <a:gd name="connsiteX9" fmla="*/ 1772930 w 4806000"/>
              <a:gd name="connsiteY9" fmla="*/ 3195572 h 6044399"/>
              <a:gd name="connsiteX10" fmla="*/ 803389 w 4806000"/>
              <a:gd name="connsiteY10" fmla="*/ 3756727 h 6044399"/>
              <a:gd name="connsiteX11" fmla="*/ 803389 w 4806000"/>
              <a:gd name="connsiteY11" fmla="*/ 246381 h 6044399"/>
              <a:gd name="connsiteX12" fmla="*/ 923273 w 4806000"/>
              <a:gd name="connsiteY12" fmla="*/ 36510 h 6044399"/>
              <a:gd name="connsiteX13" fmla="*/ 1040889 w 4806000"/>
              <a:gd name="connsiteY13" fmla="*/ 176 h 604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06000" h="6044399">
                <a:moveTo>
                  <a:pt x="1040889" y="176"/>
                </a:moveTo>
                <a:cubicBezTo>
                  <a:pt x="1082753" y="-1451"/>
                  <a:pt x="1126246" y="8163"/>
                  <a:pt x="1168274" y="31299"/>
                </a:cubicBezTo>
                <a:lnTo>
                  <a:pt x="4321229" y="1856208"/>
                </a:lnTo>
                <a:cubicBezTo>
                  <a:pt x="4563609" y="1995031"/>
                  <a:pt x="4806000" y="2300055"/>
                  <a:pt x="4806000" y="2697632"/>
                </a:cubicBezTo>
                <a:cubicBezTo>
                  <a:pt x="4806000" y="3095197"/>
                  <a:pt x="4563609" y="3400221"/>
                  <a:pt x="4321229" y="3539044"/>
                </a:cubicBezTo>
                <a:lnTo>
                  <a:pt x="0" y="6044399"/>
                </a:lnTo>
                <a:lnTo>
                  <a:pt x="0" y="4922067"/>
                </a:lnTo>
                <a:lnTo>
                  <a:pt x="3833848" y="2702193"/>
                </a:lnTo>
                <a:lnTo>
                  <a:pt x="1772930" y="1509485"/>
                </a:lnTo>
                <a:lnTo>
                  <a:pt x="1772930" y="3195572"/>
                </a:lnTo>
                <a:lnTo>
                  <a:pt x="803389" y="3756727"/>
                </a:lnTo>
                <a:lnTo>
                  <a:pt x="803389" y="246381"/>
                </a:lnTo>
                <a:cubicBezTo>
                  <a:pt x="803389" y="159039"/>
                  <a:pt x="847047" y="80181"/>
                  <a:pt x="923273" y="36510"/>
                </a:cubicBezTo>
                <a:cubicBezTo>
                  <a:pt x="958788" y="14674"/>
                  <a:pt x="999023" y="1804"/>
                  <a:pt x="1040889" y="1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" name="Grafik 28">
            <a:extLst>
              <a:ext uri="{FF2B5EF4-FFF2-40B4-BE49-F238E27FC236}">
                <a16:creationId xmlns:a16="http://schemas.microsoft.com/office/drawing/2014/main" id="{210B003E-4794-0560-6284-A8C581F3BFE8}"/>
              </a:ext>
            </a:extLst>
          </p:cNvPr>
          <p:cNvSpPr/>
          <p:nvPr userDrawn="1"/>
        </p:nvSpPr>
        <p:spPr bwMode="black">
          <a:xfrm flipH="1">
            <a:off x="3214951" y="409091"/>
            <a:ext cx="3636017" cy="4055814"/>
          </a:xfrm>
          <a:custGeom>
            <a:avLst/>
            <a:gdLst>
              <a:gd name="connsiteX0" fmla="*/ 1359974 w 1462044"/>
              <a:gd name="connsiteY0" fmla="*/ 638023 h 1630848"/>
              <a:gd name="connsiteX1" fmla="*/ 306257 w 1462044"/>
              <a:gd name="connsiteY1" fmla="*/ 27756 h 1630848"/>
              <a:gd name="connsiteX2" fmla="*/ 0 w 1462044"/>
              <a:gd name="connsiteY2" fmla="*/ 205159 h 1630848"/>
              <a:gd name="connsiteX3" fmla="*/ 0 w 1462044"/>
              <a:gd name="connsiteY3" fmla="*/ 1425691 h 1630848"/>
              <a:gd name="connsiteX4" fmla="*/ 306257 w 1462044"/>
              <a:gd name="connsiteY4" fmla="*/ 1603092 h 1630848"/>
              <a:gd name="connsiteX5" fmla="*/ 1359974 w 1462044"/>
              <a:gd name="connsiteY5" fmla="*/ 992827 h 1630848"/>
              <a:gd name="connsiteX6" fmla="*/ 1359974 w 1462044"/>
              <a:gd name="connsiteY6" fmla="*/ 638023 h 163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2044" h="1630848">
                <a:moveTo>
                  <a:pt x="1359974" y="638023"/>
                </a:moveTo>
                <a:lnTo>
                  <a:pt x="306257" y="27756"/>
                </a:lnTo>
                <a:cubicBezTo>
                  <a:pt x="170162" y="-51099"/>
                  <a:pt x="0" y="47448"/>
                  <a:pt x="0" y="205159"/>
                </a:cubicBezTo>
                <a:lnTo>
                  <a:pt x="0" y="1425691"/>
                </a:lnTo>
                <a:cubicBezTo>
                  <a:pt x="0" y="1583399"/>
                  <a:pt x="170162" y="1681946"/>
                  <a:pt x="306257" y="1603092"/>
                </a:cubicBezTo>
                <a:lnTo>
                  <a:pt x="1359974" y="992827"/>
                </a:lnTo>
                <a:cubicBezTo>
                  <a:pt x="1496068" y="913971"/>
                  <a:pt x="1496068" y="716878"/>
                  <a:pt x="1359974" y="638023"/>
                </a:cubicBezTo>
                <a:close/>
              </a:path>
            </a:pathLst>
          </a:custGeom>
          <a:solidFill>
            <a:schemeClr val="tx1"/>
          </a:solidFill>
          <a:ln w="18684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833B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9B81193A-5CA5-F5F1-1FC0-672962A47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3802742" y="1827600"/>
            <a:ext cx="3048907" cy="1218795"/>
          </a:xfrm>
          <a:prstGeom prst="rect">
            <a:avLst/>
          </a:prstGeom>
        </p:spPr>
        <p:txBody>
          <a:bodyPr vert="horz"/>
          <a:lstStyle>
            <a:lvl1pPr algn="ctr">
              <a:defRPr sz="8800"/>
            </a:lvl1pPr>
          </a:lstStyle>
          <a:p>
            <a:r>
              <a:rPr lang="de-DE"/>
              <a:t>Q&amp;A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DC1DE27-3D01-533A-AD08-900328244985}"/>
              </a:ext>
            </a:extLst>
          </p:cNvPr>
          <p:cNvSpPr/>
          <p:nvPr userDrawn="1"/>
        </p:nvSpPr>
        <p:spPr bwMode="black"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chemeClr val="tx1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B7DF3601-8EB0-6833-1106-43A715FDA01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5" y="4092575"/>
            <a:ext cx="3417888" cy="1676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1CB714-3AA5-3788-F3A0-8F06D61A14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31290C-247C-6F1B-BFB5-412D044F3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93877EC-6E19-CDA6-7DD7-5AB98B6E5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5120"/>
          <a:stretch/>
        </p:blipFill>
        <p:spPr>
          <a:xfrm>
            <a:off x="10532269" y="6078312"/>
            <a:ext cx="1273968" cy="65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A0F2E-BCE5-F86A-B2B6-4ED96459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AEC5154-5691-CC7F-CDD2-735BCA90A3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863600"/>
            <a:ext cx="10371138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018543-9461-105D-7095-C9EDB1C5C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4" y="1700213"/>
            <a:ext cx="5508625" cy="406876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C8BB52E8-E587-5624-AB04-63C06F8400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18458" y="1700213"/>
            <a:ext cx="2451600" cy="1873701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FDE6C52-E7F4-8A32-8890-EBACF23C2D07}"/>
              </a:ext>
            </a:extLst>
          </p:cNvPr>
          <p:cNvSpPr/>
          <p:nvPr userDrawn="1"/>
        </p:nvSpPr>
        <p:spPr>
          <a:xfrm flipH="1">
            <a:off x="6188101" y="4448420"/>
            <a:ext cx="5295781" cy="2409580"/>
          </a:xfrm>
          <a:custGeom>
            <a:avLst/>
            <a:gdLst>
              <a:gd name="connsiteX0" fmla="*/ 883275 w 5295781"/>
              <a:gd name="connsiteY0" fmla="*/ 134 h 2409580"/>
              <a:gd name="connsiteX1" fmla="*/ 0 w 5295781"/>
              <a:gd name="connsiteY1" fmla="*/ 901599 h 2409580"/>
              <a:gd name="connsiteX2" fmla="*/ 0 w 5295781"/>
              <a:gd name="connsiteY2" fmla="*/ 2409580 h 2409580"/>
              <a:gd name="connsiteX3" fmla="*/ 5295781 w 5295781"/>
              <a:gd name="connsiteY3" fmla="*/ 2409580 h 2409580"/>
              <a:gd name="connsiteX4" fmla="*/ 1345889 w 5295781"/>
              <a:gd name="connsiteY4" fmla="*/ 121979 h 2409580"/>
              <a:gd name="connsiteX5" fmla="*/ 883275 w 5295781"/>
              <a:gd name="connsiteY5" fmla="*/ 134 h 240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5781" h="2409580">
                <a:moveTo>
                  <a:pt x="883275" y="134"/>
                </a:moveTo>
                <a:cubicBezTo>
                  <a:pt x="420637" y="8229"/>
                  <a:pt x="0" y="381788"/>
                  <a:pt x="0" y="901599"/>
                </a:cubicBezTo>
                <a:lnTo>
                  <a:pt x="0" y="2409580"/>
                </a:lnTo>
                <a:lnTo>
                  <a:pt x="5295781" y="2409580"/>
                </a:lnTo>
                <a:lnTo>
                  <a:pt x="1345889" y="121979"/>
                </a:lnTo>
                <a:cubicBezTo>
                  <a:pt x="1196367" y="35344"/>
                  <a:pt x="1037488" y="-2565"/>
                  <a:pt x="883275" y="13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"/>
              <a:buNone/>
            </a:pPr>
            <a:endParaRPr lang="de-DE" sz="1800" b="0" i="0" u="none" strike="noStrike" cap="none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0CAD567-02D5-5FAF-D0CB-CE691BD43AFF}"/>
              </a:ext>
            </a:extLst>
          </p:cNvPr>
          <p:cNvSpPr/>
          <p:nvPr userDrawn="1"/>
        </p:nvSpPr>
        <p:spPr>
          <a:xfrm flipH="1">
            <a:off x="6508651" y="5205981"/>
            <a:ext cx="3530507" cy="1652019"/>
          </a:xfrm>
          <a:custGeom>
            <a:avLst/>
            <a:gdLst>
              <a:gd name="connsiteX0" fmla="*/ 527537 w 3530507"/>
              <a:gd name="connsiteY0" fmla="*/ 80 h 1652019"/>
              <a:gd name="connsiteX1" fmla="*/ 0 w 3530507"/>
              <a:gd name="connsiteY1" fmla="*/ 538481 h 1652019"/>
              <a:gd name="connsiteX2" fmla="*/ 0 w 3530507"/>
              <a:gd name="connsiteY2" fmla="*/ 1652019 h 1652019"/>
              <a:gd name="connsiteX3" fmla="*/ 3530507 w 3530507"/>
              <a:gd name="connsiteY3" fmla="*/ 1652019 h 1652019"/>
              <a:gd name="connsiteX4" fmla="*/ 803833 w 3530507"/>
              <a:gd name="connsiteY4" fmla="*/ 72852 h 1652019"/>
              <a:gd name="connsiteX5" fmla="*/ 527537 w 3530507"/>
              <a:gd name="connsiteY5" fmla="*/ 80 h 1652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0507" h="1652019">
                <a:moveTo>
                  <a:pt x="527537" y="80"/>
                </a:moveTo>
                <a:cubicBezTo>
                  <a:pt x="251227" y="4915"/>
                  <a:pt x="0" y="228024"/>
                  <a:pt x="0" y="538481"/>
                </a:cubicBezTo>
                <a:lnTo>
                  <a:pt x="0" y="1652019"/>
                </a:lnTo>
                <a:lnTo>
                  <a:pt x="3530507" y="1652019"/>
                </a:lnTo>
                <a:lnTo>
                  <a:pt x="803833" y="72852"/>
                </a:lnTo>
                <a:cubicBezTo>
                  <a:pt x="714531" y="21110"/>
                  <a:pt x="619640" y="-1532"/>
                  <a:pt x="527537" y="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"/>
              <a:buNone/>
            </a:pPr>
            <a:endParaRPr lang="de-DE" sz="1800" b="0" i="0" u="none" strike="noStrike" cap="none">
              <a:solidFill>
                <a:srgbClr val="00833B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7" name="Bildplatzhalter 16">
            <a:extLst>
              <a:ext uri="{FF2B5EF4-FFF2-40B4-BE49-F238E27FC236}">
                <a16:creationId xmlns:a16="http://schemas.microsoft.com/office/drawing/2014/main" id="{AA62BDAE-2851-F409-B762-A210FC3ED3A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19646" y="2185966"/>
            <a:ext cx="4572357" cy="4672037"/>
          </a:xfrm>
          <a:custGeom>
            <a:avLst/>
            <a:gdLst>
              <a:gd name="connsiteX0" fmla="*/ 4572357 w 4572357"/>
              <a:gd name="connsiteY0" fmla="*/ 0 h 4672037"/>
              <a:gd name="connsiteX1" fmla="*/ 4572357 w 4572357"/>
              <a:gd name="connsiteY1" fmla="*/ 4672037 h 4672037"/>
              <a:gd name="connsiteX2" fmla="*/ 2052845 w 4572357"/>
              <a:gd name="connsiteY2" fmla="*/ 4672037 h 4672037"/>
              <a:gd name="connsiteX3" fmla="*/ 1886322 w 4572357"/>
              <a:gd name="connsiteY3" fmla="*/ 4575490 h 4672037"/>
              <a:gd name="connsiteX4" fmla="*/ 361198 w 4572357"/>
              <a:gd name="connsiteY4" fmla="*/ 3691255 h 4672037"/>
              <a:gd name="connsiteX5" fmla="*/ 361198 w 4572357"/>
              <a:gd name="connsiteY5" fmla="*/ 2430780 h 4672037"/>
              <a:gd name="connsiteX6" fmla="*/ 4468641 w 4572357"/>
              <a:gd name="connsiteY6" fmla="*/ 49368 h 4672037"/>
              <a:gd name="connsiteX7" fmla="*/ 4560609 w 4572357"/>
              <a:gd name="connsiteY7" fmla="*/ 3916 h 467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357" h="4672037">
                <a:moveTo>
                  <a:pt x="4572357" y="0"/>
                </a:moveTo>
                <a:lnTo>
                  <a:pt x="4572357" y="4672037"/>
                </a:lnTo>
                <a:lnTo>
                  <a:pt x="2052845" y="4672037"/>
                </a:lnTo>
                <a:lnTo>
                  <a:pt x="1886322" y="4575490"/>
                </a:lnTo>
                <a:cubicBezTo>
                  <a:pt x="361198" y="3691255"/>
                  <a:pt x="361198" y="3691255"/>
                  <a:pt x="361198" y="3691255"/>
                </a:cubicBezTo>
                <a:cubicBezTo>
                  <a:pt x="-120399" y="3412185"/>
                  <a:pt x="-120399" y="2709853"/>
                  <a:pt x="361198" y="2430780"/>
                </a:cubicBezTo>
                <a:cubicBezTo>
                  <a:pt x="4468641" y="49368"/>
                  <a:pt x="4468641" y="49368"/>
                  <a:pt x="4468641" y="49368"/>
                </a:cubicBezTo>
                <a:cubicBezTo>
                  <a:pt x="4498885" y="31781"/>
                  <a:pt x="4529600" y="16665"/>
                  <a:pt x="4560609" y="3916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44000" tIns="144000" rIns="144000" bIns="144000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Auf Symbol klicken, um Bild einzufügen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9835D2-7C31-9DCF-C742-C82F212A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/>
          <a:lstStyle/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37559-667B-393B-21EC-47A0A7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/>
          <a:lstStyle/>
          <a:p>
            <a:fld id="{9EFFC030-6271-498D-A581-E70BFBBD47F9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extplatzhalter 189">
            <a:extLst>
              <a:ext uri="{FF2B5EF4-FFF2-40B4-BE49-F238E27FC236}">
                <a16:creationId xmlns:a16="http://schemas.microsoft.com/office/drawing/2014/main" id="{A3E71AC2-0F02-61B9-C4B3-EEA0873D60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43337" y="5768974"/>
            <a:ext cx="1052665" cy="1088200"/>
          </a:xfrm>
          <a:custGeom>
            <a:avLst/>
            <a:gdLst>
              <a:gd name="connsiteX0" fmla="*/ 508813 w 1052665"/>
              <a:gd name="connsiteY0" fmla="*/ 928117 h 1088200"/>
              <a:gd name="connsiteX1" fmla="*/ 508813 w 1052665"/>
              <a:gd name="connsiteY1" fmla="*/ 937268 h 1088200"/>
              <a:gd name="connsiteX2" fmla="*/ 542962 w 1052665"/>
              <a:gd name="connsiteY2" fmla="*/ 937268 h 1088200"/>
              <a:gd name="connsiteX3" fmla="*/ 542962 w 1052665"/>
              <a:gd name="connsiteY3" fmla="*/ 928117 h 1088200"/>
              <a:gd name="connsiteX4" fmla="*/ 294100 w 1052665"/>
              <a:gd name="connsiteY4" fmla="*/ 905799 h 1088200"/>
              <a:gd name="connsiteX5" fmla="*/ 298117 w 1052665"/>
              <a:gd name="connsiteY5" fmla="*/ 906914 h 1088200"/>
              <a:gd name="connsiteX6" fmla="*/ 300796 w 1052665"/>
              <a:gd name="connsiteY6" fmla="*/ 909592 h 1088200"/>
              <a:gd name="connsiteX7" fmla="*/ 302358 w 1052665"/>
              <a:gd name="connsiteY7" fmla="*/ 913163 h 1088200"/>
              <a:gd name="connsiteX8" fmla="*/ 303028 w 1052665"/>
              <a:gd name="connsiteY8" fmla="*/ 917181 h 1088200"/>
              <a:gd name="connsiteX9" fmla="*/ 301912 w 1052665"/>
              <a:gd name="connsiteY9" fmla="*/ 920976 h 1088200"/>
              <a:gd name="connsiteX10" fmla="*/ 298787 w 1052665"/>
              <a:gd name="connsiteY10" fmla="*/ 924100 h 1088200"/>
              <a:gd name="connsiteX11" fmla="*/ 294100 w 1052665"/>
              <a:gd name="connsiteY11" fmla="*/ 925216 h 1088200"/>
              <a:gd name="connsiteX12" fmla="*/ 288074 w 1052665"/>
              <a:gd name="connsiteY12" fmla="*/ 922760 h 1088200"/>
              <a:gd name="connsiteX13" fmla="*/ 286065 w 1052665"/>
              <a:gd name="connsiteY13" fmla="*/ 916065 h 1088200"/>
              <a:gd name="connsiteX14" fmla="*/ 288297 w 1052665"/>
              <a:gd name="connsiteY14" fmla="*/ 908253 h 1088200"/>
              <a:gd name="connsiteX15" fmla="*/ 294100 w 1052665"/>
              <a:gd name="connsiteY15" fmla="*/ 905799 h 1088200"/>
              <a:gd name="connsiteX16" fmla="*/ 686028 w 1052665"/>
              <a:gd name="connsiteY16" fmla="*/ 905352 h 1088200"/>
              <a:gd name="connsiteX17" fmla="*/ 690939 w 1052665"/>
              <a:gd name="connsiteY17" fmla="*/ 907583 h 1088200"/>
              <a:gd name="connsiteX18" fmla="*/ 693394 w 1052665"/>
              <a:gd name="connsiteY18" fmla="*/ 914280 h 1088200"/>
              <a:gd name="connsiteX19" fmla="*/ 694064 w 1052665"/>
              <a:gd name="connsiteY19" fmla="*/ 925439 h 1088200"/>
              <a:gd name="connsiteX20" fmla="*/ 693394 w 1052665"/>
              <a:gd name="connsiteY20" fmla="*/ 936598 h 1088200"/>
              <a:gd name="connsiteX21" fmla="*/ 690939 w 1052665"/>
              <a:gd name="connsiteY21" fmla="*/ 943295 h 1088200"/>
              <a:gd name="connsiteX22" fmla="*/ 686028 w 1052665"/>
              <a:gd name="connsiteY22" fmla="*/ 945527 h 1088200"/>
              <a:gd name="connsiteX23" fmla="*/ 681119 w 1052665"/>
              <a:gd name="connsiteY23" fmla="*/ 943295 h 1088200"/>
              <a:gd name="connsiteX24" fmla="*/ 678663 w 1052665"/>
              <a:gd name="connsiteY24" fmla="*/ 936598 h 1088200"/>
              <a:gd name="connsiteX25" fmla="*/ 677994 w 1052665"/>
              <a:gd name="connsiteY25" fmla="*/ 925662 h 1088200"/>
              <a:gd name="connsiteX26" fmla="*/ 678663 w 1052665"/>
              <a:gd name="connsiteY26" fmla="*/ 914280 h 1088200"/>
              <a:gd name="connsiteX27" fmla="*/ 681119 w 1052665"/>
              <a:gd name="connsiteY27" fmla="*/ 907583 h 1088200"/>
              <a:gd name="connsiteX28" fmla="*/ 686028 w 1052665"/>
              <a:gd name="connsiteY28" fmla="*/ 905352 h 1088200"/>
              <a:gd name="connsiteX29" fmla="*/ 224018 w 1052665"/>
              <a:gd name="connsiteY29" fmla="*/ 897093 h 1088200"/>
              <a:gd name="connsiteX30" fmla="*/ 205269 w 1052665"/>
              <a:gd name="connsiteY30" fmla="*/ 911824 h 1088200"/>
              <a:gd name="connsiteX31" fmla="*/ 211296 w 1052665"/>
              <a:gd name="connsiteY31" fmla="*/ 919190 h 1088200"/>
              <a:gd name="connsiteX32" fmla="*/ 217991 w 1052665"/>
              <a:gd name="connsiteY32" fmla="*/ 913833 h 1088200"/>
              <a:gd name="connsiteX33" fmla="*/ 220446 w 1052665"/>
              <a:gd name="connsiteY33" fmla="*/ 911601 h 1088200"/>
              <a:gd name="connsiteX34" fmla="*/ 222232 w 1052665"/>
              <a:gd name="connsiteY34" fmla="*/ 909815 h 1088200"/>
              <a:gd name="connsiteX35" fmla="*/ 222009 w 1052665"/>
              <a:gd name="connsiteY35" fmla="*/ 913609 h 1088200"/>
              <a:gd name="connsiteX36" fmla="*/ 221785 w 1052665"/>
              <a:gd name="connsiteY36" fmla="*/ 917850 h 1088200"/>
              <a:gd name="connsiteX37" fmla="*/ 221785 w 1052665"/>
              <a:gd name="connsiteY37" fmla="*/ 921199 h 1088200"/>
              <a:gd name="connsiteX38" fmla="*/ 221785 w 1052665"/>
              <a:gd name="connsiteY38" fmla="*/ 954677 h 1088200"/>
              <a:gd name="connsiteX39" fmla="*/ 234061 w 1052665"/>
              <a:gd name="connsiteY39" fmla="*/ 954677 h 1088200"/>
              <a:gd name="connsiteX40" fmla="*/ 234061 w 1052665"/>
              <a:gd name="connsiteY40" fmla="*/ 897093 h 1088200"/>
              <a:gd name="connsiteX41" fmla="*/ 812134 w 1052665"/>
              <a:gd name="connsiteY41" fmla="*/ 896870 h 1088200"/>
              <a:gd name="connsiteX42" fmla="*/ 809902 w 1052665"/>
              <a:gd name="connsiteY42" fmla="*/ 926332 h 1088200"/>
              <a:gd name="connsiteX43" fmla="*/ 814813 w 1052665"/>
              <a:gd name="connsiteY43" fmla="*/ 929010 h 1088200"/>
              <a:gd name="connsiteX44" fmla="*/ 818829 w 1052665"/>
              <a:gd name="connsiteY44" fmla="*/ 928117 h 1088200"/>
              <a:gd name="connsiteX45" fmla="*/ 823517 w 1052665"/>
              <a:gd name="connsiteY45" fmla="*/ 927671 h 1088200"/>
              <a:gd name="connsiteX46" fmla="*/ 832221 w 1052665"/>
              <a:gd name="connsiteY46" fmla="*/ 929903 h 1088200"/>
              <a:gd name="connsiteX47" fmla="*/ 835123 w 1052665"/>
              <a:gd name="connsiteY47" fmla="*/ 936376 h 1088200"/>
              <a:gd name="connsiteX48" fmla="*/ 833783 w 1052665"/>
              <a:gd name="connsiteY48" fmla="*/ 941509 h 1088200"/>
              <a:gd name="connsiteX49" fmla="*/ 829989 w 1052665"/>
              <a:gd name="connsiteY49" fmla="*/ 944410 h 1088200"/>
              <a:gd name="connsiteX50" fmla="*/ 823963 w 1052665"/>
              <a:gd name="connsiteY50" fmla="*/ 945303 h 1088200"/>
              <a:gd name="connsiteX51" fmla="*/ 815928 w 1052665"/>
              <a:gd name="connsiteY51" fmla="*/ 944187 h 1088200"/>
              <a:gd name="connsiteX52" fmla="*/ 808786 w 1052665"/>
              <a:gd name="connsiteY52" fmla="*/ 941509 h 1088200"/>
              <a:gd name="connsiteX53" fmla="*/ 808786 w 1052665"/>
              <a:gd name="connsiteY53" fmla="*/ 951999 h 1088200"/>
              <a:gd name="connsiteX54" fmla="*/ 815704 w 1052665"/>
              <a:gd name="connsiteY54" fmla="*/ 954454 h 1088200"/>
              <a:gd name="connsiteX55" fmla="*/ 824186 w 1052665"/>
              <a:gd name="connsiteY55" fmla="*/ 955347 h 1088200"/>
              <a:gd name="connsiteX56" fmla="*/ 836908 w 1052665"/>
              <a:gd name="connsiteY56" fmla="*/ 952891 h 1088200"/>
              <a:gd name="connsiteX57" fmla="*/ 844720 w 1052665"/>
              <a:gd name="connsiteY57" fmla="*/ 945973 h 1088200"/>
              <a:gd name="connsiteX58" fmla="*/ 847398 w 1052665"/>
              <a:gd name="connsiteY58" fmla="*/ 935260 h 1088200"/>
              <a:gd name="connsiteX59" fmla="*/ 844943 w 1052665"/>
              <a:gd name="connsiteY59" fmla="*/ 925662 h 1088200"/>
              <a:gd name="connsiteX60" fmla="*/ 838471 w 1052665"/>
              <a:gd name="connsiteY60" fmla="*/ 919636 h 1088200"/>
              <a:gd name="connsiteX61" fmla="*/ 829096 w 1052665"/>
              <a:gd name="connsiteY61" fmla="*/ 917627 h 1088200"/>
              <a:gd name="connsiteX62" fmla="*/ 824633 w 1052665"/>
              <a:gd name="connsiteY62" fmla="*/ 918297 h 1088200"/>
              <a:gd name="connsiteX63" fmla="*/ 821731 w 1052665"/>
              <a:gd name="connsiteY63" fmla="*/ 918743 h 1088200"/>
              <a:gd name="connsiteX64" fmla="*/ 822847 w 1052665"/>
              <a:gd name="connsiteY64" fmla="*/ 907361 h 1088200"/>
              <a:gd name="connsiteX65" fmla="*/ 843604 w 1052665"/>
              <a:gd name="connsiteY65" fmla="*/ 907361 h 1088200"/>
              <a:gd name="connsiteX66" fmla="*/ 843604 w 1052665"/>
              <a:gd name="connsiteY66" fmla="*/ 896870 h 1088200"/>
              <a:gd name="connsiteX67" fmla="*/ 420874 w 1052665"/>
              <a:gd name="connsiteY67" fmla="*/ 896870 h 1088200"/>
              <a:gd name="connsiteX68" fmla="*/ 418642 w 1052665"/>
              <a:gd name="connsiteY68" fmla="*/ 926332 h 1088200"/>
              <a:gd name="connsiteX69" fmla="*/ 423553 w 1052665"/>
              <a:gd name="connsiteY69" fmla="*/ 929010 h 1088200"/>
              <a:gd name="connsiteX70" fmla="*/ 427569 w 1052665"/>
              <a:gd name="connsiteY70" fmla="*/ 928117 h 1088200"/>
              <a:gd name="connsiteX71" fmla="*/ 432257 w 1052665"/>
              <a:gd name="connsiteY71" fmla="*/ 927671 h 1088200"/>
              <a:gd name="connsiteX72" fmla="*/ 440961 w 1052665"/>
              <a:gd name="connsiteY72" fmla="*/ 929903 h 1088200"/>
              <a:gd name="connsiteX73" fmla="*/ 443863 w 1052665"/>
              <a:gd name="connsiteY73" fmla="*/ 936376 h 1088200"/>
              <a:gd name="connsiteX74" fmla="*/ 442523 w 1052665"/>
              <a:gd name="connsiteY74" fmla="*/ 941509 h 1088200"/>
              <a:gd name="connsiteX75" fmla="*/ 438729 w 1052665"/>
              <a:gd name="connsiteY75" fmla="*/ 944410 h 1088200"/>
              <a:gd name="connsiteX76" fmla="*/ 432703 w 1052665"/>
              <a:gd name="connsiteY76" fmla="*/ 945303 h 1088200"/>
              <a:gd name="connsiteX77" fmla="*/ 424668 w 1052665"/>
              <a:gd name="connsiteY77" fmla="*/ 944187 h 1088200"/>
              <a:gd name="connsiteX78" fmla="*/ 417526 w 1052665"/>
              <a:gd name="connsiteY78" fmla="*/ 941509 h 1088200"/>
              <a:gd name="connsiteX79" fmla="*/ 417526 w 1052665"/>
              <a:gd name="connsiteY79" fmla="*/ 951999 h 1088200"/>
              <a:gd name="connsiteX80" fmla="*/ 424444 w 1052665"/>
              <a:gd name="connsiteY80" fmla="*/ 954454 h 1088200"/>
              <a:gd name="connsiteX81" fmla="*/ 432926 w 1052665"/>
              <a:gd name="connsiteY81" fmla="*/ 955347 h 1088200"/>
              <a:gd name="connsiteX82" fmla="*/ 445648 w 1052665"/>
              <a:gd name="connsiteY82" fmla="*/ 952891 h 1088200"/>
              <a:gd name="connsiteX83" fmla="*/ 453460 w 1052665"/>
              <a:gd name="connsiteY83" fmla="*/ 945973 h 1088200"/>
              <a:gd name="connsiteX84" fmla="*/ 456138 w 1052665"/>
              <a:gd name="connsiteY84" fmla="*/ 935260 h 1088200"/>
              <a:gd name="connsiteX85" fmla="*/ 453683 w 1052665"/>
              <a:gd name="connsiteY85" fmla="*/ 925662 h 1088200"/>
              <a:gd name="connsiteX86" fmla="*/ 447211 w 1052665"/>
              <a:gd name="connsiteY86" fmla="*/ 919636 h 1088200"/>
              <a:gd name="connsiteX87" fmla="*/ 437836 w 1052665"/>
              <a:gd name="connsiteY87" fmla="*/ 917627 h 1088200"/>
              <a:gd name="connsiteX88" fmla="*/ 433373 w 1052665"/>
              <a:gd name="connsiteY88" fmla="*/ 918297 h 1088200"/>
              <a:gd name="connsiteX89" fmla="*/ 430471 w 1052665"/>
              <a:gd name="connsiteY89" fmla="*/ 918743 h 1088200"/>
              <a:gd name="connsiteX90" fmla="*/ 431587 w 1052665"/>
              <a:gd name="connsiteY90" fmla="*/ 907361 h 1088200"/>
              <a:gd name="connsiteX91" fmla="*/ 452344 w 1052665"/>
              <a:gd name="connsiteY91" fmla="*/ 907361 h 1088200"/>
              <a:gd name="connsiteX92" fmla="*/ 452344 w 1052665"/>
              <a:gd name="connsiteY92" fmla="*/ 896870 h 1088200"/>
              <a:gd name="connsiteX93" fmla="*/ 757451 w 1052665"/>
              <a:gd name="connsiteY93" fmla="*/ 895754 h 1088200"/>
              <a:gd name="connsiteX94" fmla="*/ 748523 w 1052665"/>
              <a:gd name="connsiteY94" fmla="*/ 896870 h 1088200"/>
              <a:gd name="connsiteX95" fmla="*/ 742051 w 1052665"/>
              <a:gd name="connsiteY95" fmla="*/ 899995 h 1088200"/>
              <a:gd name="connsiteX96" fmla="*/ 736694 w 1052665"/>
              <a:gd name="connsiteY96" fmla="*/ 904013 h 1088200"/>
              <a:gd name="connsiteX97" fmla="*/ 743390 w 1052665"/>
              <a:gd name="connsiteY97" fmla="*/ 911824 h 1088200"/>
              <a:gd name="connsiteX98" fmla="*/ 750086 w 1052665"/>
              <a:gd name="connsiteY98" fmla="*/ 907360 h 1088200"/>
              <a:gd name="connsiteX99" fmla="*/ 756558 w 1052665"/>
              <a:gd name="connsiteY99" fmla="*/ 905798 h 1088200"/>
              <a:gd name="connsiteX100" fmla="*/ 761691 w 1052665"/>
              <a:gd name="connsiteY100" fmla="*/ 907583 h 1088200"/>
              <a:gd name="connsiteX101" fmla="*/ 763700 w 1052665"/>
              <a:gd name="connsiteY101" fmla="*/ 912717 h 1088200"/>
              <a:gd name="connsiteX102" fmla="*/ 762584 w 1052665"/>
              <a:gd name="connsiteY102" fmla="*/ 918074 h 1088200"/>
              <a:gd name="connsiteX103" fmla="*/ 758790 w 1052665"/>
              <a:gd name="connsiteY103" fmla="*/ 923653 h 1088200"/>
              <a:gd name="connsiteX104" fmla="*/ 751648 w 1052665"/>
              <a:gd name="connsiteY104" fmla="*/ 931242 h 1088200"/>
              <a:gd name="connsiteX105" fmla="*/ 737140 w 1052665"/>
              <a:gd name="connsiteY105" fmla="*/ 945973 h 1088200"/>
              <a:gd name="connsiteX106" fmla="*/ 737140 w 1052665"/>
              <a:gd name="connsiteY106" fmla="*/ 954677 h 1088200"/>
              <a:gd name="connsiteX107" fmla="*/ 777315 w 1052665"/>
              <a:gd name="connsiteY107" fmla="*/ 954677 h 1088200"/>
              <a:gd name="connsiteX108" fmla="*/ 777315 w 1052665"/>
              <a:gd name="connsiteY108" fmla="*/ 944187 h 1088200"/>
              <a:gd name="connsiteX109" fmla="*/ 752094 w 1052665"/>
              <a:gd name="connsiteY109" fmla="*/ 944187 h 1088200"/>
              <a:gd name="connsiteX110" fmla="*/ 752094 w 1052665"/>
              <a:gd name="connsiteY110" fmla="*/ 943518 h 1088200"/>
              <a:gd name="connsiteX111" fmla="*/ 759459 w 1052665"/>
              <a:gd name="connsiteY111" fmla="*/ 936598 h 1088200"/>
              <a:gd name="connsiteX112" fmla="*/ 768164 w 1052665"/>
              <a:gd name="connsiteY112" fmla="*/ 927894 h 1088200"/>
              <a:gd name="connsiteX113" fmla="*/ 773744 w 1052665"/>
              <a:gd name="connsiteY113" fmla="*/ 920083 h 1088200"/>
              <a:gd name="connsiteX114" fmla="*/ 775753 w 1052665"/>
              <a:gd name="connsiteY114" fmla="*/ 911378 h 1088200"/>
              <a:gd name="connsiteX115" fmla="*/ 773520 w 1052665"/>
              <a:gd name="connsiteY115" fmla="*/ 903343 h 1088200"/>
              <a:gd name="connsiteX116" fmla="*/ 767272 w 1052665"/>
              <a:gd name="connsiteY116" fmla="*/ 897763 h 1088200"/>
              <a:gd name="connsiteX117" fmla="*/ 757451 w 1052665"/>
              <a:gd name="connsiteY117" fmla="*/ 895754 h 1088200"/>
              <a:gd name="connsiteX118" fmla="*/ 615500 w 1052665"/>
              <a:gd name="connsiteY118" fmla="*/ 895754 h 1088200"/>
              <a:gd name="connsiteX119" fmla="*/ 606572 w 1052665"/>
              <a:gd name="connsiteY119" fmla="*/ 896870 h 1088200"/>
              <a:gd name="connsiteX120" fmla="*/ 600100 w 1052665"/>
              <a:gd name="connsiteY120" fmla="*/ 899995 h 1088200"/>
              <a:gd name="connsiteX121" fmla="*/ 594743 w 1052665"/>
              <a:gd name="connsiteY121" fmla="*/ 904013 h 1088200"/>
              <a:gd name="connsiteX122" fmla="*/ 601439 w 1052665"/>
              <a:gd name="connsiteY122" fmla="*/ 911824 h 1088200"/>
              <a:gd name="connsiteX123" fmla="*/ 608135 w 1052665"/>
              <a:gd name="connsiteY123" fmla="*/ 907360 h 1088200"/>
              <a:gd name="connsiteX124" fmla="*/ 614607 w 1052665"/>
              <a:gd name="connsiteY124" fmla="*/ 905798 h 1088200"/>
              <a:gd name="connsiteX125" fmla="*/ 619740 w 1052665"/>
              <a:gd name="connsiteY125" fmla="*/ 907583 h 1088200"/>
              <a:gd name="connsiteX126" fmla="*/ 621749 w 1052665"/>
              <a:gd name="connsiteY126" fmla="*/ 912717 h 1088200"/>
              <a:gd name="connsiteX127" fmla="*/ 620633 w 1052665"/>
              <a:gd name="connsiteY127" fmla="*/ 918074 h 1088200"/>
              <a:gd name="connsiteX128" fmla="*/ 616839 w 1052665"/>
              <a:gd name="connsiteY128" fmla="*/ 923653 h 1088200"/>
              <a:gd name="connsiteX129" fmla="*/ 609697 w 1052665"/>
              <a:gd name="connsiteY129" fmla="*/ 931242 h 1088200"/>
              <a:gd name="connsiteX130" fmla="*/ 595189 w 1052665"/>
              <a:gd name="connsiteY130" fmla="*/ 945973 h 1088200"/>
              <a:gd name="connsiteX131" fmla="*/ 595189 w 1052665"/>
              <a:gd name="connsiteY131" fmla="*/ 954677 h 1088200"/>
              <a:gd name="connsiteX132" fmla="*/ 635587 w 1052665"/>
              <a:gd name="connsiteY132" fmla="*/ 954677 h 1088200"/>
              <a:gd name="connsiteX133" fmla="*/ 635587 w 1052665"/>
              <a:gd name="connsiteY133" fmla="*/ 944410 h 1088200"/>
              <a:gd name="connsiteX134" fmla="*/ 610367 w 1052665"/>
              <a:gd name="connsiteY134" fmla="*/ 944410 h 1088200"/>
              <a:gd name="connsiteX135" fmla="*/ 610367 w 1052665"/>
              <a:gd name="connsiteY135" fmla="*/ 943741 h 1088200"/>
              <a:gd name="connsiteX136" fmla="*/ 617508 w 1052665"/>
              <a:gd name="connsiteY136" fmla="*/ 936598 h 1088200"/>
              <a:gd name="connsiteX137" fmla="*/ 626213 w 1052665"/>
              <a:gd name="connsiteY137" fmla="*/ 927894 h 1088200"/>
              <a:gd name="connsiteX138" fmla="*/ 631793 w 1052665"/>
              <a:gd name="connsiteY138" fmla="*/ 920083 h 1088200"/>
              <a:gd name="connsiteX139" fmla="*/ 633802 w 1052665"/>
              <a:gd name="connsiteY139" fmla="*/ 911378 h 1088200"/>
              <a:gd name="connsiteX140" fmla="*/ 631569 w 1052665"/>
              <a:gd name="connsiteY140" fmla="*/ 903343 h 1088200"/>
              <a:gd name="connsiteX141" fmla="*/ 625321 w 1052665"/>
              <a:gd name="connsiteY141" fmla="*/ 897763 h 1088200"/>
              <a:gd name="connsiteX142" fmla="*/ 615500 w 1052665"/>
              <a:gd name="connsiteY142" fmla="*/ 895754 h 1088200"/>
              <a:gd name="connsiteX143" fmla="*/ 366192 w 1052665"/>
              <a:gd name="connsiteY143" fmla="*/ 895754 h 1088200"/>
              <a:gd name="connsiteX144" fmla="*/ 357264 w 1052665"/>
              <a:gd name="connsiteY144" fmla="*/ 896870 h 1088200"/>
              <a:gd name="connsiteX145" fmla="*/ 350792 w 1052665"/>
              <a:gd name="connsiteY145" fmla="*/ 899995 h 1088200"/>
              <a:gd name="connsiteX146" fmla="*/ 345435 w 1052665"/>
              <a:gd name="connsiteY146" fmla="*/ 904013 h 1088200"/>
              <a:gd name="connsiteX147" fmla="*/ 352131 w 1052665"/>
              <a:gd name="connsiteY147" fmla="*/ 911824 h 1088200"/>
              <a:gd name="connsiteX148" fmla="*/ 358827 w 1052665"/>
              <a:gd name="connsiteY148" fmla="*/ 907360 h 1088200"/>
              <a:gd name="connsiteX149" fmla="*/ 365299 w 1052665"/>
              <a:gd name="connsiteY149" fmla="*/ 905798 h 1088200"/>
              <a:gd name="connsiteX150" fmla="*/ 370432 w 1052665"/>
              <a:gd name="connsiteY150" fmla="*/ 907583 h 1088200"/>
              <a:gd name="connsiteX151" fmla="*/ 372441 w 1052665"/>
              <a:gd name="connsiteY151" fmla="*/ 912717 h 1088200"/>
              <a:gd name="connsiteX152" fmla="*/ 371325 w 1052665"/>
              <a:gd name="connsiteY152" fmla="*/ 918074 h 1088200"/>
              <a:gd name="connsiteX153" fmla="*/ 367531 w 1052665"/>
              <a:gd name="connsiteY153" fmla="*/ 923653 h 1088200"/>
              <a:gd name="connsiteX154" fmla="*/ 360389 w 1052665"/>
              <a:gd name="connsiteY154" fmla="*/ 931242 h 1088200"/>
              <a:gd name="connsiteX155" fmla="*/ 345881 w 1052665"/>
              <a:gd name="connsiteY155" fmla="*/ 945973 h 1088200"/>
              <a:gd name="connsiteX156" fmla="*/ 345881 w 1052665"/>
              <a:gd name="connsiteY156" fmla="*/ 954677 h 1088200"/>
              <a:gd name="connsiteX157" fmla="*/ 386056 w 1052665"/>
              <a:gd name="connsiteY157" fmla="*/ 954677 h 1088200"/>
              <a:gd name="connsiteX158" fmla="*/ 386056 w 1052665"/>
              <a:gd name="connsiteY158" fmla="*/ 944187 h 1088200"/>
              <a:gd name="connsiteX159" fmla="*/ 360835 w 1052665"/>
              <a:gd name="connsiteY159" fmla="*/ 944187 h 1088200"/>
              <a:gd name="connsiteX160" fmla="*/ 360835 w 1052665"/>
              <a:gd name="connsiteY160" fmla="*/ 943518 h 1088200"/>
              <a:gd name="connsiteX161" fmla="*/ 368200 w 1052665"/>
              <a:gd name="connsiteY161" fmla="*/ 936598 h 1088200"/>
              <a:gd name="connsiteX162" fmla="*/ 376905 w 1052665"/>
              <a:gd name="connsiteY162" fmla="*/ 927894 h 1088200"/>
              <a:gd name="connsiteX163" fmla="*/ 382485 w 1052665"/>
              <a:gd name="connsiteY163" fmla="*/ 920083 h 1088200"/>
              <a:gd name="connsiteX164" fmla="*/ 384494 w 1052665"/>
              <a:gd name="connsiteY164" fmla="*/ 911378 h 1088200"/>
              <a:gd name="connsiteX165" fmla="*/ 382261 w 1052665"/>
              <a:gd name="connsiteY165" fmla="*/ 903343 h 1088200"/>
              <a:gd name="connsiteX166" fmla="*/ 376013 w 1052665"/>
              <a:gd name="connsiteY166" fmla="*/ 897763 h 1088200"/>
              <a:gd name="connsiteX167" fmla="*/ 366192 w 1052665"/>
              <a:gd name="connsiteY167" fmla="*/ 895754 h 1088200"/>
              <a:gd name="connsiteX168" fmla="*/ 685805 w 1052665"/>
              <a:gd name="connsiteY168" fmla="*/ 895531 h 1088200"/>
              <a:gd name="connsiteX169" fmla="*/ 673976 w 1052665"/>
              <a:gd name="connsiteY169" fmla="*/ 899102 h 1088200"/>
              <a:gd name="connsiteX170" fmla="*/ 667504 w 1052665"/>
              <a:gd name="connsiteY170" fmla="*/ 909369 h 1088200"/>
              <a:gd name="connsiteX171" fmla="*/ 665495 w 1052665"/>
              <a:gd name="connsiteY171" fmla="*/ 925439 h 1088200"/>
              <a:gd name="connsiteX172" fmla="*/ 667727 w 1052665"/>
              <a:gd name="connsiteY172" fmla="*/ 941509 h 1088200"/>
              <a:gd name="connsiteX173" fmla="*/ 674422 w 1052665"/>
              <a:gd name="connsiteY173" fmla="*/ 951776 h 1088200"/>
              <a:gd name="connsiteX174" fmla="*/ 685805 w 1052665"/>
              <a:gd name="connsiteY174" fmla="*/ 955347 h 1088200"/>
              <a:gd name="connsiteX175" fmla="*/ 695180 w 1052665"/>
              <a:gd name="connsiteY175" fmla="*/ 953338 h 1088200"/>
              <a:gd name="connsiteX176" fmla="*/ 701429 w 1052665"/>
              <a:gd name="connsiteY176" fmla="*/ 947536 h 1088200"/>
              <a:gd name="connsiteX177" fmla="*/ 705000 w 1052665"/>
              <a:gd name="connsiteY177" fmla="*/ 938161 h 1088200"/>
              <a:gd name="connsiteX178" fmla="*/ 706116 w 1052665"/>
              <a:gd name="connsiteY178" fmla="*/ 925662 h 1088200"/>
              <a:gd name="connsiteX179" fmla="*/ 703884 w 1052665"/>
              <a:gd name="connsiteY179" fmla="*/ 909369 h 1088200"/>
              <a:gd name="connsiteX180" fmla="*/ 697189 w 1052665"/>
              <a:gd name="connsiteY180" fmla="*/ 899102 h 1088200"/>
              <a:gd name="connsiteX181" fmla="*/ 685805 w 1052665"/>
              <a:gd name="connsiteY181" fmla="*/ 895531 h 1088200"/>
              <a:gd name="connsiteX182" fmla="*/ 294323 w 1052665"/>
              <a:gd name="connsiteY182" fmla="*/ 895531 h 1088200"/>
              <a:gd name="connsiteX183" fmla="*/ 283833 w 1052665"/>
              <a:gd name="connsiteY183" fmla="*/ 897986 h 1088200"/>
              <a:gd name="connsiteX184" fmla="*/ 276914 w 1052665"/>
              <a:gd name="connsiteY184" fmla="*/ 904906 h 1088200"/>
              <a:gd name="connsiteX185" fmla="*/ 274459 w 1052665"/>
              <a:gd name="connsiteY185" fmla="*/ 915842 h 1088200"/>
              <a:gd name="connsiteX186" fmla="*/ 276468 w 1052665"/>
              <a:gd name="connsiteY186" fmla="*/ 925885 h 1088200"/>
              <a:gd name="connsiteX187" fmla="*/ 282047 w 1052665"/>
              <a:gd name="connsiteY187" fmla="*/ 932135 h 1088200"/>
              <a:gd name="connsiteX188" fmla="*/ 290752 w 1052665"/>
              <a:gd name="connsiteY188" fmla="*/ 934367 h 1088200"/>
              <a:gd name="connsiteX189" fmla="*/ 296778 w 1052665"/>
              <a:gd name="connsiteY189" fmla="*/ 933474 h 1088200"/>
              <a:gd name="connsiteX190" fmla="*/ 300796 w 1052665"/>
              <a:gd name="connsiteY190" fmla="*/ 931019 h 1088200"/>
              <a:gd name="connsiteX191" fmla="*/ 303474 w 1052665"/>
              <a:gd name="connsiteY191" fmla="*/ 927671 h 1088200"/>
              <a:gd name="connsiteX192" fmla="*/ 303921 w 1052665"/>
              <a:gd name="connsiteY192" fmla="*/ 927671 h 1088200"/>
              <a:gd name="connsiteX193" fmla="*/ 302805 w 1052665"/>
              <a:gd name="connsiteY193" fmla="*/ 935037 h 1088200"/>
              <a:gd name="connsiteX194" fmla="*/ 299903 w 1052665"/>
              <a:gd name="connsiteY194" fmla="*/ 940839 h 1088200"/>
              <a:gd name="connsiteX195" fmla="*/ 294323 w 1052665"/>
              <a:gd name="connsiteY195" fmla="*/ 944634 h 1088200"/>
              <a:gd name="connsiteX196" fmla="*/ 285395 w 1052665"/>
              <a:gd name="connsiteY196" fmla="*/ 945973 h 1088200"/>
              <a:gd name="connsiteX197" fmla="*/ 281824 w 1052665"/>
              <a:gd name="connsiteY197" fmla="*/ 945750 h 1088200"/>
              <a:gd name="connsiteX198" fmla="*/ 278477 w 1052665"/>
              <a:gd name="connsiteY198" fmla="*/ 945080 h 1088200"/>
              <a:gd name="connsiteX199" fmla="*/ 278477 w 1052665"/>
              <a:gd name="connsiteY199" fmla="*/ 954901 h 1088200"/>
              <a:gd name="connsiteX200" fmla="*/ 282270 w 1052665"/>
              <a:gd name="connsiteY200" fmla="*/ 955347 h 1088200"/>
              <a:gd name="connsiteX201" fmla="*/ 286288 w 1052665"/>
              <a:gd name="connsiteY201" fmla="*/ 955570 h 1088200"/>
              <a:gd name="connsiteX202" fmla="*/ 298564 w 1052665"/>
              <a:gd name="connsiteY202" fmla="*/ 953561 h 1088200"/>
              <a:gd name="connsiteX203" fmla="*/ 306822 w 1052665"/>
              <a:gd name="connsiteY203" fmla="*/ 948205 h 1088200"/>
              <a:gd name="connsiteX204" fmla="*/ 311955 w 1052665"/>
              <a:gd name="connsiteY204" fmla="*/ 940393 h 1088200"/>
              <a:gd name="connsiteX205" fmla="*/ 314410 w 1052665"/>
              <a:gd name="connsiteY205" fmla="*/ 931242 h 1088200"/>
              <a:gd name="connsiteX206" fmla="*/ 315080 w 1052665"/>
              <a:gd name="connsiteY206" fmla="*/ 921422 h 1088200"/>
              <a:gd name="connsiteX207" fmla="*/ 313741 w 1052665"/>
              <a:gd name="connsiteY207" fmla="*/ 909592 h 1088200"/>
              <a:gd name="connsiteX208" fmla="*/ 309277 w 1052665"/>
              <a:gd name="connsiteY208" fmla="*/ 901781 h 1088200"/>
              <a:gd name="connsiteX209" fmla="*/ 302581 w 1052665"/>
              <a:gd name="connsiteY209" fmla="*/ 897093 h 1088200"/>
              <a:gd name="connsiteX210" fmla="*/ 294323 w 1052665"/>
              <a:gd name="connsiteY210" fmla="*/ 895531 h 1088200"/>
              <a:gd name="connsiteX211" fmla="*/ 690493 w 1052665"/>
              <a:gd name="connsiteY211" fmla="*/ 749116 h 1088200"/>
              <a:gd name="connsiteX212" fmla="*/ 696965 w 1052665"/>
              <a:gd name="connsiteY212" fmla="*/ 749116 h 1088200"/>
              <a:gd name="connsiteX213" fmla="*/ 706563 w 1052665"/>
              <a:gd name="connsiteY213" fmla="*/ 750677 h 1088200"/>
              <a:gd name="connsiteX214" fmla="*/ 711919 w 1052665"/>
              <a:gd name="connsiteY214" fmla="*/ 754918 h 1088200"/>
              <a:gd name="connsiteX215" fmla="*/ 713704 w 1052665"/>
              <a:gd name="connsiteY215" fmla="*/ 761614 h 1088200"/>
              <a:gd name="connsiteX216" fmla="*/ 708795 w 1052665"/>
              <a:gd name="connsiteY216" fmla="*/ 773443 h 1088200"/>
              <a:gd name="connsiteX217" fmla="*/ 696518 w 1052665"/>
              <a:gd name="connsiteY217" fmla="*/ 776791 h 1088200"/>
              <a:gd name="connsiteX218" fmla="*/ 690493 w 1052665"/>
              <a:gd name="connsiteY218" fmla="*/ 776791 h 1088200"/>
              <a:gd name="connsiteX219" fmla="*/ 772852 w 1052665"/>
              <a:gd name="connsiteY219" fmla="*/ 724117 h 1088200"/>
              <a:gd name="connsiteX220" fmla="*/ 772852 w 1052665"/>
              <a:gd name="connsiteY220" fmla="*/ 845758 h 1088200"/>
              <a:gd name="connsiteX221" fmla="*/ 845167 w 1052665"/>
              <a:gd name="connsiteY221" fmla="*/ 845758 h 1088200"/>
              <a:gd name="connsiteX222" fmla="*/ 845167 w 1052665"/>
              <a:gd name="connsiteY222" fmla="*/ 818751 h 1088200"/>
              <a:gd name="connsiteX223" fmla="*/ 805885 w 1052665"/>
              <a:gd name="connsiteY223" fmla="*/ 818751 h 1088200"/>
              <a:gd name="connsiteX224" fmla="*/ 805885 w 1052665"/>
              <a:gd name="connsiteY224" fmla="*/ 795762 h 1088200"/>
              <a:gd name="connsiteX225" fmla="*/ 842265 w 1052665"/>
              <a:gd name="connsiteY225" fmla="*/ 795762 h 1088200"/>
              <a:gd name="connsiteX226" fmla="*/ 842265 w 1052665"/>
              <a:gd name="connsiteY226" fmla="*/ 769425 h 1088200"/>
              <a:gd name="connsiteX227" fmla="*/ 805885 w 1052665"/>
              <a:gd name="connsiteY227" fmla="*/ 769425 h 1088200"/>
              <a:gd name="connsiteX228" fmla="*/ 805885 w 1052665"/>
              <a:gd name="connsiteY228" fmla="*/ 750454 h 1088200"/>
              <a:gd name="connsiteX229" fmla="*/ 845167 w 1052665"/>
              <a:gd name="connsiteY229" fmla="*/ 750454 h 1088200"/>
              <a:gd name="connsiteX230" fmla="*/ 845167 w 1052665"/>
              <a:gd name="connsiteY230" fmla="*/ 724117 h 1088200"/>
              <a:gd name="connsiteX231" fmla="*/ 419312 w 1052665"/>
              <a:gd name="connsiteY231" fmla="*/ 724117 h 1088200"/>
              <a:gd name="connsiteX232" fmla="*/ 419312 w 1052665"/>
              <a:gd name="connsiteY232" fmla="*/ 751123 h 1088200"/>
              <a:gd name="connsiteX233" fmla="*/ 448997 w 1052665"/>
              <a:gd name="connsiteY233" fmla="*/ 751123 h 1088200"/>
              <a:gd name="connsiteX234" fmla="*/ 448997 w 1052665"/>
              <a:gd name="connsiteY234" fmla="*/ 845758 h 1088200"/>
              <a:gd name="connsiteX235" fmla="*/ 481806 w 1052665"/>
              <a:gd name="connsiteY235" fmla="*/ 845758 h 1088200"/>
              <a:gd name="connsiteX236" fmla="*/ 481806 w 1052665"/>
              <a:gd name="connsiteY236" fmla="*/ 751123 h 1088200"/>
              <a:gd name="connsiteX237" fmla="*/ 511491 w 1052665"/>
              <a:gd name="connsiteY237" fmla="*/ 751123 h 1088200"/>
              <a:gd name="connsiteX238" fmla="*/ 511491 w 1052665"/>
              <a:gd name="connsiteY238" fmla="*/ 724117 h 1088200"/>
              <a:gd name="connsiteX239" fmla="*/ 207278 w 1052665"/>
              <a:gd name="connsiteY239" fmla="*/ 724117 h 1088200"/>
              <a:gd name="connsiteX240" fmla="*/ 207278 w 1052665"/>
              <a:gd name="connsiteY240" fmla="*/ 845758 h 1088200"/>
              <a:gd name="connsiteX241" fmla="*/ 239641 w 1052665"/>
              <a:gd name="connsiteY241" fmla="*/ 845758 h 1088200"/>
              <a:gd name="connsiteX242" fmla="*/ 239641 w 1052665"/>
              <a:gd name="connsiteY242" fmla="*/ 800003 h 1088200"/>
              <a:gd name="connsiteX243" fmla="*/ 276021 w 1052665"/>
              <a:gd name="connsiteY243" fmla="*/ 800003 h 1088200"/>
              <a:gd name="connsiteX244" fmla="*/ 276021 w 1052665"/>
              <a:gd name="connsiteY244" fmla="*/ 773666 h 1088200"/>
              <a:gd name="connsiteX245" fmla="*/ 239641 w 1052665"/>
              <a:gd name="connsiteY245" fmla="*/ 773666 h 1088200"/>
              <a:gd name="connsiteX246" fmla="*/ 239641 w 1052665"/>
              <a:gd name="connsiteY246" fmla="*/ 750454 h 1088200"/>
              <a:gd name="connsiteX247" fmla="*/ 279146 w 1052665"/>
              <a:gd name="connsiteY247" fmla="*/ 750454 h 1088200"/>
              <a:gd name="connsiteX248" fmla="*/ 279146 w 1052665"/>
              <a:gd name="connsiteY248" fmla="*/ 724117 h 1088200"/>
              <a:gd name="connsiteX249" fmla="*/ 657906 w 1052665"/>
              <a:gd name="connsiteY249" fmla="*/ 723894 h 1088200"/>
              <a:gd name="connsiteX250" fmla="*/ 657906 w 1052665"/>
              <a:gd name="connsiteY250" fmla="*/ 845535 h 1088200"/>
              <a:gd name="connsiteX251" fmla="*/ 690716 w 1052665"/>
              <a:gd name="connsiteY251" fmla="*/ 845535 h 1088200"/>
              <a:gd name="connsiteX252" fmla="*/ 690716 w 1052665"/>
              <a:gd name="connsiteY252" fmla="*/ 801342 h 1088200"/>
              <a:gd name="connsiteX253" fmla="*/ 698973 w 1052665"/>
              <a:gd name="connsiteY253" fmla="*/ 801342 h 1088200"/>
              <a:gd name="connsiteX254" fmla="*/ 724641 w 1052665"/>
              <a:gd name="connsiteY254" fmla="*/ 845535 h 1088200"/>
              <a:gd name="connsiteX255" fmla="*/ 761914 w 1052665"/>
              <a:gd name="connsiteY255" fmla="*/ 845535 h 1088200"/>
              <a:gd name="connsiteX256" fmla="*/ 726426 w 1052665"/>
              <a:gd name="connsiteY256" fmla="*/ 792638 h 1088200"/>
              <a:gd name="connsiteX257" fmla="*/ 737587 w 1052665"/>
              <a:gd name="connsiteY257" fmla="*/ 784380 h 1088200"/>
              <a:gd name="connsiteX258" fmla="*/ 744728 w 1052665"/>
              <a:gd name="connsiteY258" fmla="*/ 773443 h 1088200"/>
              <a:gd name="connsiteX259" fmla="*/ 747184 w 1052665"/>
              <a:gd name="connsiteY259" fmla="*/ 760052 h 1088200"/>
              <a:gd name="connsiteX260" fmla="*/ 741603 w 1052665"/>
              <a:gd name="connsiteY260" fmla="*/ 740187 h 1088200"/>
              <a:gd name="connsiteX261" fmla="*/ 725087 w 1052665"/>
              <a:gd name="connsiteY261" fmla="*/ 728135 h 1088200"/>
              <a:gd name="connsiteX262" fmla="*/ 697634 w 1052665"/>
              <a:gd name="connsiteY262" fmla="*/ 724117 h 1088200"/>
              <a:gd name="connsiteX263" fmla="*/ 697634 w 1052665"/>
              <a:gd name="connsiteY263" fmla="*/ 723894 h 1088200"/>
              <a:gd name="connsiteX264" fmla="*/ 528231 w 1052665"/>
              <a:gd name="connsiteY264" fmla="*/ 723894 h 1088200"/>
              <a:gd name="connsiteX265" fmla="*/ 528231 w 1052665"/>
              <a:gd name="connsiteY265" fmla="*/ 797771 h 1088200"/>
              <a:gd name="connsiteX266" fmla="*/ 541399 w 1052665"/>
              <a:gd name="connsiteY266" fmla="*/ 834375 h 1088200"/>
              <a:gd name="connsiteX267" fmla="*/ 579789 w 1052665"/>
              <a:gd name="connsiteY267" fmla="*/ 847320 h 1088200"/>
              <a:gd name="connsiteX268" fmla="*/ 609028 w 1052665"/>
              <a:gd name="connsiteY268" fmla="*/ 841295 h 1088200"/>
              <a:gd name="connsiteX269" fmla="*/ 626436 w 1052665"/>
              <a:gd name="connsiteY269" fmla="*/ 823885 h 1088200"/>
              <a:gd name="connsiteX270" fmla="*/ 632239 w 1052665"/>
              <a:gd name="connsiteY270" fmla="*/ 797325 h 1088200"/>
              <a:gd name="connsiteX271" fmla="*/ 632239 w 1052665"/>
              <a:gd name="connsiteY271" fmla="*/ 724117 h 1088200"/>
              <a:gd name="connsiteX272" fmla="*/ 599430 w 1052665"/>
              <a:gd name="connsiteY272" fmla="*/ 724117 h 1088200"/>
              <a:gd name="connsiteX273" fmla="*/ 599430 w 1052665"/>
              <a:gd name="connsiteY273" fmla="*/ 795317 h 1088200"/>
              <a:gd name="connsiteX274" fmla="*/ 597421 w 1052665"/>
              <a:gd name="connsiteY274" fmla="*/ 809378 h 1088200"/>
              <a:gd name="connsiteX275" fmla="*/ 591395 w 1052665"/>
              <a:gd name="connsiteY275" fmla="*/ 817412 h 1088200"/>
              <a:gd name="connsiteX276" fmla="*/ 580458 w 1052665"/>
              <a:gd name="connsiteY276" fmla="*/ 819868 h 1088200"/>
              <a:gd name="connsiteX277" fmla="*/ 566174 w 1052665"/>
              <a:gd name="connsiteY277" fmla="*/ 814064 h 1088200"/>
              <a:gd name="connsiteX278" fmla="*/ 561264 w 1052665"/>
              <a:gd name="connsiteY278" fmla="*/ 795317 h 1088200"/>
              <a:gd name="connsiteX279" fmla="*/ 561264 w 1052665"/>
              <a:gd name="connsiteY279" fmla="*/ 723894 h 1088200"/>
              <a:gd name="connsiteX280" fmla="*/ 298564 w 1052665"/>
              <a:gd name="connsiteY280" fmla="*/ 723894 h 1088200"/>
              <a:gd name="connsiteX281" fmla="*/ 298564 w 1052665"/>
              <a:gd name="connsiteY281" fmla="*/ 797771 h 1088200"/>
              <a:gd name="connsiteX282" fmla="*/ 311732 w 1052665"/>
              <a:gd name="connsiteY282" fmla="*/ 834375 h 1088200"/>
              <a:gd name="connsiteX283" fmla="*/ 350122 w 1052665"/>
              <a:gd name="connsiteY283" fmla="*/ 847320 h 1088200"/>
              <a:gd name="connsiteX284" fmla="*/ 379361 w 1052665"/>
              <a:gd name="connsiteY284" fmla="*/ 841295 h 1088200"/>
              <a:gd name="connsiteX285" fmla="*/ 396769 w 1052665"/>
              <a:gd name="connsiteY285" fmla="*/ 823885 h 1088200"/>
              <a:gd name="connsiteX286" fmla="*/ 402572 w 1052665"/>
              <a:gd name="connsiteY286" fmla="*/ 797325 h 1088200"/>
              <a:gd name="connsiteX287" fmla="*/ 402572 w 1052665"/>
              <a:gd name="connsiteY287" fmla="*/ 724117 h 1088200"/>
              <a:gd name="connsiteX288" fmla="*/ 369763 w 1052665"/>
              <a:gd name="connsiteY288" fmla="*/ 724117 h 1088200"/>
              <a:gd name="connsiteX289" fmla="*/ 369763 w 1052665"/>
              <a:gd name="connsiteY289" fmla="*/ 795317 h 1088200"/>
              <a:gd name="connsiteX290" fmla="*/ 367754 w 1052665"/>
              <a:gd name="connsiteY290" fmla="*/ 809378 h 1088200"/>
              <a:gd name="connsiteX291" fmla="*/ 361728 w 1052665"/>
              <a:gd name="connsiteY291" fmla="*/ 817412 h 1088200"/>
              <a:gd name="connsiteX292" fmla="*/ 350791 w 1052665"/>
              <a:gd name="connsiteY292" fmla="*/ 819868 h 1088200"/>
              <a:gd name="connsiteX293" fmla="*/ 336507 w 1052665"/>
              <a:gd name="connsiteY293" fmla="*/ 814064 h 1088200"/>
              <a:gd name="connsiteX294" fmla="*/ 331597 w 1052665"/>
              <a:gd name="connsiteY294" fmla="*/ 795317 h 1088200"/>
              <a:gd name="connsiteX295" fmla="*/ 331597 w 1052665"/>
              <a:gd name="connsiteY295" fmla="*/ 723894 h 1088200"/>
              <a:gd name="connsiteX296" fmla="*/ 447435 w 1052665"/>
              <a:gd name="connsiteY296" fmla="*/ 641090 h 1088200"/>
              <a:gd name="connsiteX297" fmla="*/ 451229 w 1052665"/>
              <a:gd name="connsiteY297" fmla="*/ 641090 h 1088200"/>
              <a:gd name="connsiteX298" fmla="*/ 457702 w 1052665"/>
              <a:gd name="connsiteY298" fmla="*/ 641982 h 1088200"/>
              <a:gd name="connsiteX299" fmla="*/ 461719 w 1052665"/>
              <a:gd name="connsiteY299" fmla="*/ 644437 h 1088200"/>
              <a:gd name="connsiteX300" fmla="*/ 463058 w 1052665"/>
              <a:gd name="connsiteY300" fmla="*/ 648901 h 1088200"/>
              <a:gd name="connsiteX301" fmla="*/ 460380 w 1052665"/>
              <a:gd name="connsiteY301" fmla="*/ 655151 h 1088200"/>
              <a:gd name="connsiteX302" fmla="*/ 451452 w 1052665"/>
              <a:gd name="connsiteY302" fmla="*/ 657159 h 1088200"/>
              <a:gd name="connsiteX303" fmla="*/ 447435 w 1052665"/>
              <a:gd name="connsiteY303" fmla="*/ 657159 h 1088200"/>
              <a:gd name="connsiteX304" fmla="*/ 810794 w 1052665"/>
              <a:gd name="connsiteY304" fmla="*/ 630599 h 1088200"/>
              <a:gd name="connsiteX305" fmla="*/ 810794 w 1052665"/>
              <a:gd name="connsiteY305" fmla="*/ 690192 h 1088200"/>
              <a:gd name="connsiteX306" fmla="*/ 845166 w 1052665"/>
              <a:gd name="connsiteY306" fmla="*/ 690192 h 1088200"/>
              <a:gd name="connsiteX307" fmla="*/ 845166 w 1052665"/>
              <a:gd name="connsiteY307" fmla="*/ 679702 h 1088200"/>
              <a:gd name="connsiteX308" fmla="*/ 823516 w 1052665"/>
              <a:gd name="connsiteY308" fmla="*/ 679702 h 1088200"/>
              <a:gd name="connsiteX309" fmla="*/ 823516 w 1052665"/>
              <a:gd name="connsiteY309" fmla="*/ 664301 h 1088200"/>
              <a:gd name="connsiteX310" fmla="*/ 843827 w 1052665"/>
              <a:gd name="connsiteY310" fmla="*/ 664301 h 1088200"/>
              <a:gd name="connsiteX311" fmla="*/ 843827 w 1052665"/>
              <a:gd name="connsiteY311" fmla="*/ 654035 h 1088200"/>
              <a:gd name="connsiteX312" fmla="*/ 823516 w 1052665"/>
              <a:gd name="connsiteY312" fmla="*/ 654035 h 1088200"/>
              <a:gd name="connsiteX313" fmla="*/ 823516 w 1052665"/>
              <a:gd name="connsiteY313" fmla="*/ 640867 h 1088200"/>
              <a:gd name="connsiteX314" fmla="*/ 845166 w 1052665"/>
              <a:gd name="connsiteY314" fmla="*/ 640867 h 1088200"/>
              <a:gd name="connsiteX315" fmla="*/ 845166 w 1052665"/>
              <a:gd name="connsiteY315" fmla="*/ 630599 h 1088200"/>
              <a:gd name="connsiteX316" fmla="*/ 743390 w 1052665"/>
              <a:gd name="connsiteY316" fmla="*/ 630599 h 1088200"/>
              <a:gd name="connsiteX317" fmla="*/ 743390 w 1052665"/>
              <a:gd name="connsiteY317" fmla="*/ 690192 h 1088200"/>
              <a:gd name="connsiteX318" fmla="*/ 755889 w 1052665"/>
              <a:gd name="connsiteY318" fmla="*/ 690192 h 1088200"/>
              <a:gd name="connsiteX319" fmla="*/ 755889 w 1052665"/>
              <a:gd name="connsiteY319" fmla="*/ 664525 h 1088200"/>
              <a:gd name="connsiteX320" fmla="*/ 779548 w 1052665"/>
              <a:gd name="connsiteY320" fmla="*/ 664525 h 1088200"/>
              <a:gd name="connsiteX321" fmla="*/ 779548 w 1052665"/>
              <a:gd name="connsiteY321" fmla="*/ 690192 h 1088200"/>
              <a:gd name="connsiteX322" fmla="*/ 792046 w 1052665"/>
              <a:gd name="connsiteY322" fmla="*/ 690192 h 1088200"/>
              <a:gd name="connsiteX323" fmla="*/ 792046 w 1052665"/>
              <a:gd name="connsiteY323" fmla="*/ 630599 h 1088200"/>
              <a:gd name="connsiteX324" fmla="*/ 779548 w 1052665"/>
              <a:gd name="connsiteY324" fmla="*/ 630599 h 1088200"/>
              <a:gd name="connsiteX325" fmla="*/ 779548 w 1052665"/>
              <a:gd name="connsiteY325" fmla="*/ 654035 h 1088200"/>
              <a:gd name="connsiteX326" fmla="*/ 755889 w 1052665"/>
              <a:gd name="connsiteY326" fmla="*/ 654035 h 1088200"/>
              <a:gd name="connsiteX327" fmla="*/ 755889 w 1052665"/>
              <a:gd name="connsiteY327" fmla="*/ 630599 h 1088200"/>
              <a:gd name="connsiteX328" fmla="*/ 685360 w 1052665"/>
              <a:gd name="connsiteY328" fmla="*/ 630599 h 1088200"/>
              <a:gd name="connsiteX329" fmla="*/ 685360 w 1052665"/>
              <a:gd name="connsiteY329" fmla="*/ 641090 h 1088200"/>
              <a:gd name="connsiteX330" fmla="*/ 701653 w 1052665"/>
              <a:gd name="connsiteY330" fmla="*/ 641090 h 1088200"/>
              <a:gd name="connsiteX331" fmla="*/ 701653 w 1052665"/>
              <a:gd name="connsiteY331" fmla="*/ 690192 h 1088200"/>
              <a:gd name="connsiteX332" fmla="*/ 714152 w 1052665"/>
              <a:gd name="connsiteY332" fmla="*/ 690192 h 1088200"/>
              <a:gd name="connsiteX333" fmla="*/ 714152 w 1052665"/>
              <a:gd name="connsiteY333" fmla="*/ 641090 h 1088200"/>
              <a:gd name="connsiteX334" fmla="*/ 730445 w 1052665"/>
              <a:gd name="connsiteY334" fmla="*/ 641090 h 1088200"/>
              <a:gd name="connsiteX335" fmla="*/ 730445 w 1052665"/>
              <a:gd name="connsiteY335" fmla="*/ 630599 h 1088200"/>
              <a:gd name="connsiteX336" fmla="*/ 488725 w 1052665"/>
              <a:gd name="connsiteY336" fmla="*/ 630599 h 1088200"/>
              <a:gd name="connsiteX337" fmla="*/ 488725 w 1052665"/>
              <a:gd name="connsiteY337" fmla="*/ 637742 h 1088200"/>
              <a:gd name="connsiteX338" fmla="*/ 496090 w 1052665"/>
              <a:gd name="connsiteY338" fmla="*/ 641090 h 1088200"/>
              <a:gd name="connsiteX339" fmla="*/ 496090 w 1052665"/>
              <a:gd name="connsiteY339" fmla="*/ 679702 h 1088200"/>
              <a:gd name="connsiteX340" fmla="*/ 488725 w 1052665"/>
              <a:gd name="connsiteY340" fmla="*/ 683050 h 1088200"/>
              <a:gd name="connsiteX341" fmla="*/ 488725 w 1052665"/>
              <a:gd name="connsiteY341" fmla="*/ 690192 h 1088200"/>
              <a:gd name="connsiteX342" fmla="*/ 515955 w 1052665"/>
              <a:gd name="connsiteY342" fmla="*/ 690192 h 1088200"/>
              <a:gd name="connsiteX343" fmla="*/ 515955 w 1052665"/>
              <a:gd name="connsiteY343" fmla="*/ 683050 h 1088200"/>
              <a:gd name="connsiteX344" fmla="*/ 508589 w 1052665"/>
              <a:gd name="connsiteY344" fmla="*/ 679702 h 1088200"/>
              <a:gd name="connsiteX345" fmla="*/ 508589 w 1052665"/>
              <a:gd name="connsiteY345" fmla="*/ 641090 h 1088200"/>
              <a:gd name="connsiteX346" fmla="*/ 515955 w 1052665"/>
              <a:gd name="connsiteY346" fmla="*/ 637742 h 1088200"/>
              <a:gd name="connsiteX347" fmla="*/ 515955 w 1052665"/>
              <a:gd name="connsiteY347" fmla="*/ 630599 h 1088200"/>
              <a:gd name="connsiteX348" fmla="*/ 452122 w 1052665"/>
              <a:gd name="connsiteY348" fmla="*/ 630599 h 1088200"/>
              <a:gd name="connsiteX349" fmla="*/ 452122 w 1052665"/>
              <a:gd name="connsiteY349" fmla="*/ 630822 h 1088200"/>
              <a:gd name="connsiteX350" fmla="*/ 434936 w 1052665"/>
              <a:gd name="connsiteY350" fmla="*/ 630822 h 1088200"/>
              <a:gd name="connsiteX351" fmla="*/ 434936 w 1052665"/>
              <a:gd name="connsiteY351" fmla="*/ 690415 h 1088200"/>
              <a:gd name="connsiteX352" fmla="*/ 447435 w 1052665"/>
              <a:gd name="connsiteY352" fmla="*/ 690415 h 1088200"/>
              <a:gd name="connsiteX353" fmla="*/ 447435 w 1052665"/>
              <a:gd name="connsiteY353" fmla="*/ 667650 h 1088200"/>
              <a:gd name="connsiteX354" fmla="*/ 454131 w 1052665"/>
              <a:gd name="connsiteY354" fmla="*/ 667650 h 1088200"/>
              <a:gd name="connsiteX355" fmla="*/ 468415 w 1052665"/>
              <a:gd name="connsiteY355" fmla="*/ 690415 h 1088200"/>
              <a:gd name="connsiteX356" fmla="*/ 482477 w 1052665"/>
              <a:gd name="connsiteY356" fmla="*/ 690415 h 1088200"/>
              <a:gd name="connsiteX357" fmla="*/ 464844 w 1052665"/>
              <a:gd name="connsiteY357" fmla="*/ 664525 h 1088200"/>
              <a:gd name="connsiteX358" fmla="*/ 470424 w 1052665"/>
              <a:gd name="connsiteY358" fmla="*/ 660953 h 1088200"/>
              <a:gd name="connsiteX359" fmla="*/ 474441 w 1052665"/>
              <a:gd name="connsiteY359" fmla="*/ 655820 h 1088200"/>
              <a:gd name="connsiteX360" fmla="*/ 476003 w 1052665"/>
              <a:gd name="connsiteY360" fmla="*/ 648678 h 1088200"/>
              <a:gd name="connsiteX361" fmla="*/ 473326 w 1052665"/>
              <a:gd name="connsiteY361" fmla="*/ 638634 h 1088200"/>
              <a:gd name="connsiteX362" fmla="*/ 465514 w 1052665"/>
              <a:gd name="connsiteY362" fmla="*/ 632608 h 1088200"/>
              <a:gd name="connsiteX363" fmla="*/ 452122 w 1052665"/>
              <a:gd name="connsiteY363" fmla="*/ 630599 h 1088200"/>
              <a:gd name="connsiteX364" fmla="*/ 260397 w 1052665"/>
              <a:gd name="connsiteY364" fmla="*/ 630599 h 1088200"/>
              <a:gd name="connsiteX365" fmla="*/ 260397 w 1052665"/>
              <a:gd name="connsiteY365" fmla="*/ 690192 h 1088200"/>
              <a:gd name="connsiteX366" fmla="*/ 294769 w 1052665"/>
              <a:gd name="connsiteY366" fmla="*/ 690192 h 1088200"/>
              <a:gd name="connsiteX367" fmla="*/ 294769 w 1052665"/>
              <a:gd name="connsiteY367" fmla="*/ 679702 h 1088200"/>
              <a:gd name="connsiteX368" fmla="*/ 273119 w 1052665"/>
              <a:gd name="connsiteY368" fmla="*/ 679702 h 1088200"/>
              <a:gd name="connsiteX369" fmla="*/ 273119 w 1052665"/>
              <a:gd name="connsiteY369" fmla="*/ 664301 h 1088200"/>
              <a:gd name="connsiteX370" fmla="*/ 293430 w 1052665"/>
              <a:gd name="connsiteY370" fmla="*/ 664301 h 1088200"/>
              <a:gd name="connsiteX371" fmla="*/ 293430 w 1052665"/>
              <a:gd name="connsiteY371" fmla="*/ 654035 h 1088200"/>
              <a:gd name="connsiteX372" fmla="*/ 273119 w 1052665"/>
              <a:gd name="connsiteY372" fmla="*/ 654035 h 1088200"/>
              <a:gd name="connsiteX373" fmla="*/ 273119 w 1052665"/>
              <a:gd name="connsiteY373" fmla="*/ 640867 h 1088200"/>
              <a:gd name="connsiteX374" fmla="*/ 294769 w 1052665"/>
              <a:gd name="connsiteY374" fmla="*/ 640867 h 1088200"/>
              <a:gd name="connsiteX375" fmla="*/ 294769 w 1052665"/>
              <a:gd name="connsiteY375" fmla="*/ 630599 h 1088200"/>
              <a:gd name="connsiteX376" fmla="*/ 529793 w 1052665"/>
              <a:gd name="connsiteY376" fmla="*/ 630376 h 1088200"/>
              <a:gd name="connsiteX377" fmla="*/ 529793 w 1052665"/>
              <a:gd name="connsiteY377" fmla="*/ 689969 h 1088200"/>
              <a:gd name="connsiteX378" fmla="*/ 540952 w 1052665"/>
              <a:gd name="connsiteY378" fmla="*/ 689969 h 1088200"/>
              <a:gd name="connsiteX379" fmla="*/ 540952 w 1052665"/>
              <a:gd name="connsiteY379" fmla="*/ 661846 h 1088200"/>
              <a:gd name="connsiteX380" fmla="*/ 540729 w 1052665"/>
              <a:gd name="connsiteY380" fmla="*/ 656267 h 1088200"/>
              <a:gd name="connsiteX381" fmla="*/ 540506 w 1052665"/>
              <a:gd name="connsiteY381" fmla="*/ 650687 h 1088200"/>
              <a:gd name="connsiteX382" fmla="*/ 540283 w 1052665"/>
              <a:gd name="connsiteY382" fmla="*/ 645107 h 1088200"/>
              <a:gd name="connsiteX383" fmla="*/ 540729 w 1052665"/>
              <a:gd name="connsiteY383" fmla="*/ 645107 h 1088200"/>
              <a:gd name="connsiteX384" fmla="*/ 566620 w 1052665"/>
              <a:gd name="connsiteY384" fmla="*/ 690192 h 1088200"/>
              <a:gd name="connsiteX385" fmla="*/ 582467 w 1052665"/>
              <a:gd name="connsiteY385" fmla="*/ 690192 h 1088200"/>
              <a:gd name="connsiteX386" fmla="*/ 582467 w 1052665"/>
              <a:gd name="connsiteY386" fmla="*/ 630599 h 1088200"/>
              <a:gd name="connsiteX387" fmla="*/ 571085 w 1052665"/>
              <a:gd name="connsiteY387" fmla="*/ 630599 h 1088200"/>
              <a:gd name="connsiteX388" fmla="*/ 571085 w 1052665"/>
              <a:gd name="connsiteY388" fmla="*/ 658721 h 1088200"/>
              <a:gd name="connsiteX389" fmla="*/ 571308 w 1052665"/>
              <a:gd name="connsiteY389" fmla="*/ 664079 h 1088200"/>
              <a:gd name="connsiteX390" fmla="*/ 571531 w 1052665"/>
              <a:gd name="connsiteY390" fmla="*/ 669436 h 1088200"/>
              <a:gd name="connsiteX391" fmla="*/ 571754 w 1052665"/>
              <a:gd name="connsiteY391" fmla="*/ 675015 h 1088200"/>
              <a:gd name="connsiteX392" fmla="*/ 571531 w 1052665"/>
              <a:gd name="connsiteY392" fmla="*/ 675015 h 1088200"/>
              <a:gd name="connsiteX393" fmla="*/ 545640 w 1052665"/>
              <a:gd name="connsiteY393" fmla="*/ 630376 h 1088200"/>
              <a:gd name="connsiteX394" fmla="*/ 403242 w 1052665"/>
              <a:gd name="connsiteY394" fmla="*/ 630376 h 1088200"/>
              <a:gd name="connsiteX395" fmla="*/ 403242 w 1052665"/>
              <a:gd name="connsiteY395" fmla="*/ 666757 h 1088200"/>
              <a:gd name="connsiteX396" fmla="*/ 402126 w 1052665"/>
              <a:gd name="connsiteY396" fmla="*/ 674345 h 1088200"/>
              <a:gd name="connsiteX397" fmla="*/ 398331 w 1052665"/>
              <a:gd name="connsiteY397" fmla="*/ 678809 h 1088200"/>
              <a:gd name="connsiteX398" fmla="*/ 391635 w 1052665"/>
              <a:gd name="connsiteY398" fmla="*/ 680149 h 1088200"/>
              <a:gd name="connsiteX399" fmla="*/ 382707 w 1052665"/>
              <a:gd name="connsiteY399" fmla="*/ 677247 h 1088200"/>
              <a:gd name="connsiteX400" fmla="*/ 379806 w 1052665"/>
              <a:gd name="connsiteY400" fmla="*/ 666980 h 1088200"/>
              <a:gd name="connsiteX401" fmla="*/ 379806 w 1052665"/>
              <a:gd name="connsiteY401" fmla="*/ 630599 h 1088200"/>
              <a:gd name="connsiteX402" fmla="*/ 367307 w 1052665"/>
              <a:gd name="connsiteY402" fmla="*/ 630599 h 1088200"/>
              <a:gd name="connsiteX403" fmla="*/ 367307 w 1052665"/>
              <a:gd name="connsiteY403" fmla="*/ 668989 h 1088200"/>
              <a:gd name="connsiteX404" fmla="*/ 373557 w 1052665"/>
              <a:gd name="connsiteY404" fmla="*/ 685059 h 1088200"/>
              <a:gd name="connsiteX405" fmla="*/ 391635 w 1052665"/>
              <a:gd name="connsiteY405" fmla="*/ 691085 h 1088200"/>
              <a:gd name="connsiteX406" fmla="*/ 405474 w 1052665"/>
              <a:gd name="connsiteY406" fmla="*/ 688183 h 1088200"/>
              <a:gd name="connsiteX407" fmla="*/ 413731 w 1052665"/>
              <a:gd name="connsiteY407" fmla="*/ 680372 h 1088200"/>
              <a:gd name="connsiteX408" fmla="*/ 416410 w 1052665"/>
              <a:gd name="connsiteY408" fmla="*/ 669212 h 1088200"/>
              <a:gd name="connsiteX409" fmla="*/ 415740 w 1052665"/>
              <a:gd name="connsiteY409" fmla="*/ 669212 h 1088200"/>
              <a:gd name="connsiteX410" fmla="*/ 415740 w 1052665"/>
              <a:gd name="connsiteY410" fmla="*/ 630376 h 1088200"/>
              <a:gd name="connsiteX411" fmla="*/ 227811 w 1052665"/>
              <a:gd name="connsiteY411" fmla="*/ 629929 h 1088200"/>
              <a:gd name="connsiteX412" fmla="*/ 217098 w 1052665"/>
              <a:gd name="connsiteY412" fmla="*/ 631938 h 1088200"/>
              <a:gd name="connsiteX413" fmla="*/ 210180 w 1052665"/>
              <a:gd name="connsiteY413" fmla="*/ 637741 h 1088200"/>
              <a:gd name="connsiteX414" fmla="*/ 207724 w 1052665"/>
              <a:gd name="connsiteY414" fmla="*/ 646892 h 1088200"/>
              <a:gd name="connsiteX415" fmla="*/ 209064 w 1052665"/>
              <a:gd name="connsiteY415" fmla="*/ 653811 h 1088200"/>
              <a:gd name="connsiteX416" fmla="*/ 212635 w 1052665"/>
              <a:gd name="connsiteY416" fmla="*/ 658721 h 1088200"/>
              <a:gd name="connsiteX417" fmla="*/ 217321 w 1052665"/>
              <a:gd name="connsiteY417" fmla="*/ 662069 h 1088200"/>
              <a:gd name="connsiteX418" fmla="*/ 221786 w 1052665"/>
              <a:gd name="connsiteY418" fmla="*/ 664524 h 1088200"/>
              <a:gd name="connsiteX419" fmla="*/ 227811 w 1052665"/>
              <a:gd name="connsiteY419" fmla="*/ 667426 h 1088200"/>
              <a:gd name="connsiteX420" fmla="*/ 232052 w 1052665"/>
              <a:gd name="connsiteY420" fmla="*/ 670328 h 1088200"/>
              <a:gd name="connsiteX421" fmla="*/ 233615 w 1052665"/>
              <a:gd name="connsiteY421" fmla="*/ 674121 h 1088200"/>
              <a:gd name="connsiteX422" fmla="*/ 232722 w 1052665"/>
              <a:gd name="connsiteY422" fmla="*/ 677470 h 1088200"/>
              <a:gd name="connsiteX423" fmla="*/ 230043 w 1052665"/>
              <a:gd name="connsiteY423" fmla="*/ 679702 h 1088200"/>
              <a:gd name="connsiteX424" fmla="*/ 225134 w 1052665"/>
              <a:gd name="connsiteY424" fmla="*/ 680594 h 1088200"/>
              <a:gd name="connsiteX425" fmla="*/ 215982 w 1052665"/>
              <a:gd name="connsiteY425" fmla="*/ 679032 h 1088200"/>
              <a:gd name="connsiteX426" fmla="*/ 207278 w 1052665"/>
              <a:gd name="connsiteY426" fmla="*/ 675684 h 1088200"/>
              <a:gd name="connsiteX427" fmla="*/ 207278 w 1052665"/>
              <a:gd name="connsiteY427" fmla="*/ 687513 h 1088200"/>
              <a:gd name="connsiteX428" fmla="*/ 212412 w 1052665"/>
              <a:gd name="connsiteY428" fmla="*/ 689522 h 1088200"/>
              <a:gd name="connsiteX429" fmla="*/ 217991 w 1052665"/>
              <a:gd name="connsiteY429" fmla="*/ 690638 h 1088200"/>
              <a:gd name="connsiteX430" fmla="*/ 224018 w 1052665"/>
              <a:gd name="connsiteY430" fmla="*/ 691084 h 1088200"/>
              <a:gd name="connsiteX431" fmla="*/ 235847 w 1052665"/>
              <a:gd name="connsiteY431" fmla="*/ 688852 h 1088200"/>
              <a:gd name="connsiteX432" fmla="*/ 243212 w 1052665"/>
              <a:gd name="connsiteY432" fmla="*/ 682826 h 1088200"/>
              <a:gd name="connsiteX433" fmla="*/ 245890 w 1052665"/>
              <a:gd name="connsiteY433" fmla="*/ 673675 h 1088200"/>
              <a:gd name="connsiteX434" fmla="*/ 244104 w 1052665"/>
              <a:gd name="connsiteY434" fmla="*/ 665864 h 1088200"/>
              <a:gd name="connsiteX435" fmla="*/ 239195 w 1052665"/>
              <a:gd name="connsiteY435" fmla="*/ 660283 h 1088200"/>
              <a:gd name="connsiteX436" fmla="*/ 231383 w 1052665"/>
              <a:gd name="connsiteY436" fmla="*/ 655820 h 1088200"/>
              <a:gd name="connsiteX437" fmla="*/ 225134 w 1052665"/>
              <a:gd name="connsiteY437" fmla="*/ 652695 h 1088200"/>
              <a:gd name="connsiteX438" fmla="*/ 221339 w 1052665"/>
              <a:gd name="connsiteY438" fmla="*/ 649794 h 1088200"/>
              <a:gd name="connsiteX439" fmla="*/ 220000 w 1052665"/>
              <a:gd name="connsiteY439" fmla="*/ 646222 h 1088200"/>
              <a:gd name="connsiteX440" fmla="*/ 220893 w 1052665"/>
              <a:gd name="connsiteY440" fmla="*/ 643097 h 1088200"/>
              <a:gd name="connsiteX441" fmla="*/ 223348 w 1052665"/>
              <a:gd name="connsiteY441" fmla="*/ 641089 h 1088200"/>
              <a:gd name="connsiteX442" fmla="*/ 227365 w 1052665"/>
              <a:gd name="connsiteY442" fmla="*/ 640420 h 1088200"/>
              <a:gd name="connsiteX443" fmla="*/ 234061 w 1052665"/>
              <a:gd name="connsiteY443" fmla="*/ 641312 h 1088200"/>
              <a:gd name="connsiteX444" fmla="*/ 241426 w 1052665"/>
              <a:gd name="connsiteY444" fmla="*/ 643990 h 1088200"/>
              <a:gd name="connsiteX445" fmla="*/ 245444 w 1052665"/>
              <a:gd name="connsiteY445" fmla="*/ 634170 h 1088200"/>
              <a:gd name="connsiteX446" fmla="*/ 236740 w 1052665"/>
              <a:gd name="connsiteY446" fmla="*/ 631045 h 1088200"/>
              <a:gd name="connsiteX447" fmla="*/ 227811 w 1052665"/>
              <a:gd name="connsiteY447" fmla="*/ 629929 h 1088200"/>
              <a:gd name="connsiteX448" fmla="*/ 336060 w 1052665"/>
              <a:gd name="connsiteY448" fmla="*/ 629483 h 1088200"/>
              <a:gd name="connsiteX449" fmla="*/ 324008 w 1052665"/>
              <a:gd name="connsiteY449" fmla="*/ 631715 h 1088200"/>
              <a:gd name="connsiteX450" fmla="*/ 315303 w 1052665"/>
              <a:gd name="connsiteY450" fmla="*/ 637965 h 1088200"/>
              <a:gd name="connsiteX451" fmla="*/ 309947 w 1052665"/>
              <a:gd name="connsiteY451" fmla="*/ 647785 h 1088200"/>
              <a:gd name="connsiteX452" fmla="*/ 308161 w 1052665"/>
              <a:gd name="connsiteY452" fmla="*/ 660284 h 1088200"/>
              <a:gd name="connsiteX453" fmla="*/ 311063 w 1052665"/>
              <a:gd name="connsiteY453" fmla="*/ 676354 h 1088200"/>
              <a:gd name="connsiteX454" fmla="*/ 319767 w 1052665"/>
              <a:gd name="connsiteY454" fmla="*/ 687067 h 1088200"/>
              <a:gd name="connsiteX455" fmla="*/ 334944 w 1052665"/>
              <a:gd name="connsiteY455" fmla="*/ 690861 h 1088200"/>
              <a:gd name="connsiteX456" fmla="*/ 343649 w 1052665"/>
              <a:gd name="connsiteY456" fmla="*/ 690192 h 1088200"/>
              <a:gd name="connsiteX457" fmla="*/ 351460 w 1052665"/>
              <a:gd name="connsiteY457" fmla="*/ 687960 h 1088200"/>
              <a:gd name="connsiteX458" fmla="*/ 351460 w 1052665"/>
              <a:gd name="connsiteY458" fmla="*/ 677247 h 1088200"/>
              <a:gd name="connsiteX459" fmla="*/ 343649 w 1052665"/>
              <a:gd name="connsiteY459" fmla="*/ 679479 h 1088200"/>
              <a:gd name="connsiteX460" fmla="*/ 336283 w 1052665"/>
              <a:gd name="connsiteY460" fmla="*/ 680372 h 1088200"/>
              <a:gd name="connsiteX461" fmla="*/ 327802 w 1052665"/>
              <a:gd name="connsiteY461" fmla="*/ 678139 h 1088200"/>
              <a:gd name="connsiteX462" fmla="*/ 322892 w 1052665"/>
              <a:gd name="connsiteY462" fmla="*/ 671444 h 1088200"/>
              <a:gd name="connsiteX463" fmla="*/ 321329 w 1052665"/>
              <a:gd name="connsiteY463" fmla="*/ 660730 h 1088200"/>
              <a:gd name="connsiteX464" fmla="*/ 322222 w 1052665"/>
              <a:gd name="connsiteY464" fmla="*/ 652249 h 1088200"/>
              <a:gd name="connsiteX465" fmla="*/ 325124 w 1052665"/>
              <a:gd name="connsiteY465" fmla="*/ 645776 h 1088200"/>
              <a:gd name="connsiteX466" fmla="*/ 329811 w 1052665"/>
              <a:gd name="connsiteY466" fmla="*/ 641758 h 1088200"/>
              <a:gd name="connsiteX467" fmla="*/ 336283 w 1052665"/>
              <a:gd name="connsiteY467" fmla="*/ 640420 h 1088200"/>
              <a:gd name="connsiteX468" fmla="*/ 342756 w 1052665"/>
              <a:gd name="connsiteY468" fmla="*/ 641312 h 1088200"/>
              <a:gd name="connsiteX469" fmla="*/ 349452 w 1052665"/>
              <a:gd name="connsiteY469" fmla="*/ 643991 h 1088200"/>
              <a:gd name="connsiteX470" fmla="*/ 353469 w 1052665"/>
              <a:gd name="connsiteY470" fmla="*/ 633724 h 1088200"/>
              <a:gd name="connsiteX471" fmla="*/ 344988 w 1052665"/>
              <a:gd name="connsiteY471" fmla="*/ 630599 h 1088200"/>
              <a:gd name="connsiteX472" fmla="*/ 336060 w 1052665"/>
              <a:gd name="connsiteY472" fmla="*/ 629483 h 1088200"/>
              <a:gd name="connsiteX473" fmla="*/ 630007 w 1052665"/>
              <a:gd name="connsiteY473" fmla="*/ 629260 h 1088200"/>
              <a:gd name="connsiteX474" fmla="*/ 613044 w 1052665"/>
              <a:gd name="connsiteY474" fmla="*/ 633055 h 1088200"/>
              <a:gd name="connsiteX475" fmla="*/ 602554 w 1052665"/>
              <a:gd name="connsiteY475" fmla="*/ 643768 h 1088200"/>
              <a:gd name="connsiteX476" fmla="*/ 598983 w 1052665"/>
              <a:gd name="connsiteY476" fmla="*/ 660061 h 1088200"/>
              <a:gd name="connsiteX477" fmla="*/ 602108 w 1052665"/>
              <a:gd name="connsiteY477" fmla="*/ 677024 h 1088200"/>
              <a:gd name="connsiteX478" fmla="*/ 611482 w 1052665"/>
              <a:gd name="connsiteY478" fmla="*/ 687290 h 1088200"/>
              <a:gd name="connsiteX479" fmla="*/ 626659 w 1052665"/>
              <a:gd name="connsiteY479" fmla="*/ 690862 h 1088200"/>
              <a:gd name="connsiteX480" fmla="*/ 638043 w 1052665"/>
              <a:gd name="connsiteY480" fmla="*/ 689969 h 1088200"/>
              <a:gd name="connsiteX481" fmla="*/ 647863 w 1052665"/>
              <a:gd name="connsiteY481" fmla="*/ 687513 h 1088200"/>
              <a:gd name="connsiteX482" fmla="*/ 647863 w 1052665"/>
              <a:gd name="connsiteY482" fmla="*/ 656713 h 1088200"/>
              <a:gd name="connsiteX483" fmla="*/ 624204 w 1052665"/>
              <a:gd name="connsiteY483" fmla="*/ 656713 h 1088200"/>
              <a:gd name="connsiteX484" fmla="*/ 623980 w 1052665"/>
              <a:gd name="connsiteY484" fmla="*/ 656713 h 1088200"/>
              <a:gd name="connsiteX485" fmla="*/ 623980 w 1052665"/>
              <a:gd name="connsiteY485" fmla="*/ 666534 h 1088200"/>
              <a:gd name="connsiteX486" fmla="*/ 635141 w 1052665"/>
              <a:gd name="connsiteY486" fmla="*/ 666534 h 1088200"/>
              <a:gd name="connsiteX487" fmla="*/ 635141 w 1052665"/>
              <a:gd name="connsiteY487" fmla="*/ 679033 h 1088200"/>
              <a:gd name="connsiteX488" fmla="*/ 631570 w 1052665"/>
              <a:gd name="connsiteY488" fmla="*/ 679702 h 1088200"/>
              <a:gd name="connsiteX489" fmla="*/ 627105 w 1052665"/>
              <a:gd name="connsiteY489" fmla="*/ 679925 h 1088200"/>
              <a:gd name="connsiteX490" fmla="*/ 618178 w 1052665"/>
              <a:gd name="connsiteY490" fmla="*/ 677470 h 1088200"/>
              <a:gd name="connsiteX491" fmla="*/ 613267 w 1052665"/>
              <a:gd name="connsiteY491" fmla="*/ 670328 h 1088200"/>
              <a:gd name="connsiteX492" fmla="*/ 611705 w 1052665"/>
              <a:gd name="connsiteY492" fmla="*/ 660061 h 1088200"/>
              <a:gd name="connsiteX493" fmla="*/ 613937 w 1052665"/>
              <a:gd name="connsiteY493" fmla="*/ 649348 h 1088200"/>
              <a:gd name="connsiteX494" fmla="*/ 620187 w 1052665"/>
              <a:gd name="connsiteY494" fmla="*/ 642205 h 1088200"/>
              <a:gd name="connsiteX495" fmla="*/ 629784 w 1052665"/>
              <a:gd name="connsiteY495" fmla="*/ 639751 h 1088200"/>
              <a:gd name="connsiteX496" fmla="*/ 637150 w 1052665"/>
              <a:gd name="connsiteY496" fmla="*/ 640643 h 1088200"/>
              <a:gd name="connsiteX497" fmla="*/ 643399 w 1052665"/>
              <a:gd name="connsiteY497" fmla="*/ 642875 h 1088200"/>
              <a:gd name="connsiteX498" fmla="*/ 647640 w 1052665"/>
              <a:gd name="connsiteY498" fmla="*/ 632831 h 1088200"/>
              <a:gd name="connsiteX499" fmla="*/ 639381 w 1052665"/>
              <a:gd name="connsiteY499" fmla="*/ 630153 h 1088200"/>
              <a:gd name="connsiteX500" fmla="*/ 630007 w 1052665"/>
              <a:gd name="connsiteY500" fmla="*/ 629260 h 1088200"/>
              <a:gd name="connsiteX501" fmla="*/ 671968 w 1052665"/>
              <a:gd name="connsiteY501" fmla="*/ 547572 h 1088200"/>
              <a:gd name="connsiteX502" fmla="*/ 675762 w 1052665"/>
              <a:gd name="connsiteY502" fmla="*/ 547572 h 1088200"/>
              <a:gd name="connsiteX503" fmla="*/ 682235 w 1052665"/>
              <a:gd name="connsiteY503" fmla="*/ 548464 h 1088200"/>
              <a:gd name="connsiteX504" fmla="*/ 686252 w 1052665"/>
              <a:gd name="connsiteY504" fmla="*/ 550919 h 1088200"/>
              <a:gd name="connsiteX505" fmla="*/ 687591 w 1052665"/>
              <a:gd name="connsiteY505" fmla="*/ 555383 h 1088200"/>
              <a:gd name="connsiteX506" fmla="*/ 684913 w 1052665"/>
              <a:gd name="connsiteY506" fmla="*/ 561633 h 1088200"/>
              <a:gd name="connsiteX507" fmla="*/ 675985 w 1052665"/>
              <a:gd name="connsiteY507" fmla="*/ 563641 h 1088200"/>
              <a:gd name="connsiteX508" fmla="*/ 671968 w 1052665"/>
              <a:gd name="connsiteY508" fmla="*/ 563641 h 1088200"/>
              <a:gd name="connsiteX509" fmla="*/ 526891 w 1052665"/>
              <a:gd name="connsiteY509" fmla="*/ 546232 h 1088200"/>
              <a:gd name="connsiteX510" fmla="*/ 528007 w 1052665"/>
              <a:gd name="connsiteY510" fmla="*/ 550248 h 1088200"/>
              <a:gd name="connsiteX511" fmla="*/ 529346 w 1052665"/>
              <a:gd name="connsiteY511" fmla="*/ 554713 h 1088200"/>
              <a:gd name="connsiteX512" fmla="*/ 530462 w 1052665"/>
              <a:gd name="connsiteY512" fmla="*/ 558284 h 1088200"/>
              <a:gd name="connsiteX513" fmla="*/ 534925 w 1052665"/>
              <a:gd name="connsiteY513" fmla="*/ 572122 h 1088200"/>
              <a:gd name="connsiteX514" fmla="*/ 519302 w 1052665"/>
              <a:gd name="connsiteY514" fmla="*/ 572122 h 1088200"/>
              <a:gd name="connsiteX515" fmla="*/ 523543 w 1052665"/>
              <a:gd name="connsiteY515" fmla="*/ 558284 h 1088200"/>
              <a:gd name="connsiteX516" fmla="*/ 524435 w 1052665"/>
              <a:gd name="connsiteY516" fmla="*/ 555159 h 1088200"/>
              <a:gd name="connsiteX517" fmla="*/ 525775 w 1052665"/>
              <a:gd name="connsiteY517" fmla="*/ 550472 h 1088200"/>
              <a:gd name="connsiteX518" fmla="*/ 526891 w 1052665"/>
              <a:gd name="connsiteY518" fmla="*/ 546232 h 1088200"/>
              <a:gd name="connsiteX519" fmla="*/ 676878 w 1052665"/>
              <a:gd name="connsiteY519" fmla="*/ 537304 h 1088200"/>
              <a:gd name="connsiteX520" fmla="*/ 676878 w 1052665"/>
              <a:gd name="connsiteY520" fmla="*/ 537527 h 1088200"/>
              <a:gd name="connsiteX521" fmla="*/ 659469 w 1052665"/>
              <a:gd name="connsiteY521" fmla="*/ 537527 h 1088200"/>
              <a:gd name="connsiteX522" fmla="*/ 659469 w 1052665"/>
              <a:gd name="connsiteY522" fmla="*/ 597120 h 1088200"/>
              <a:gd name="connsiteX523" fmla="*/ 671968 w 1052665"/>
              <a:gd name="connsiteY523" fmla="*/ 597120 h 1088200"/>
              <a:gd name="connsiteX524" fmla="*/ 671968 w 1052665"/>
              <a:gd name="connsiteY524" fmla="*/ 574355 h 1088200"/>
              <a:gd name="connsiteX525" fmla="*/ 678664 w 1052665"/>
              <a:gd name="connsiteY525" fmla="*/ 574355 h 1088200"/>
              <a:gd name="connsiteX526" fmla="*/ 692948 w 1052665"/>
              <a:gd name="connsiteY526" fmla="*/ 597120 h 1088200"/>
              <a:gd name="connsiteX527" fmla="*/ 707233 w 1052665"/>
              <a:gd name="connsiteY527" fmla="*/ 597120 h 1088200"/>
              <a:gd name="connsiteX528" fmla="*/ 689600 w 1052665"/>
              <a:gd name="connsiteY528" fmla="*/ 571230 h 1088200"/>
              <a:gd name="connsiteX529" fmla="*/ 695180 w 1052665"/>
              <a:gd name="connsiteY529" fmla="*/ 567658 h 1088200"/>
              <a:gd name="connsiteX530" fmla="*/ 699197 w 1052665"/>
              <a:gd name="connsiteY530" fmla="*/ 562525 h 1088200"/>
              <a:gd name="connsiteX531" fmla="*/ 700760 w 1052665"/>
              <a:gd name="connsiteY531" fmla="*/ 555383 h 1088200"/>
              <a:gd name="connsiteX532" fmla="*/ 698082 w 1052665"/>
              <a:gd name="connsiteY532" fmla="*/ 545340 h 1088200"/>
              <a:gd name="connsiteX533" fmla="*/ 690270 w 1052665"/>
              <a:gd name="connsiteY533" fmla="*/ 539313 h 1088200"/>
              <a:gd name="connsiteX534" fmla="*/ 676878 w 1052665"/>
              <a:gd name="connsiteY534" fmla="*/ 537304 h 1088200"/>
              <a:gd name="connsiteX535" fmla="*/ 362620 w 1052665"/>
              <a:gd name="connsiteY535" fmla="*/ 537304 h 1088200"/>
              <a:gd name="connsiteX536" fmla="*/ 362620 w 1052665"/>
              <a:gd name="connsiteY536" fmla="*/ 596897 h 1088200"/>
              <a:gd name="connsiteX537" fmla="*/ 396992 w 1052665"/>
              <a:gd name="connsiteY537" fmla="*/ 596897 h 1088200"/>
              <a:gd name="connsiteX538" fmla="*/ 396992 w 1052665"/>
              <a:gd name="connsiteY538" fmla="*/ 586407 h 1088200"/>
              <a:gd name="connsiteX539" fmla="*/ 375342 w 1052665"/>
              <a:gd name="connsiteY539" fmla="*/ 586407 h 1088200"/>
              <a:gd name="connsiteX540" fmla="*/ 375342 w 1052665"/>
              <a:gd name="connsiteY540" fmla="*/ 571007 h 1088200"/>
              <a:gd name="connsiteX541" fmla="*/ 395653 w 1052665"/>
              <a:gd name="connsiteY541" fmla="*/ 571007 h 1088200"/>
              <a:gd name="connsiteX542" fmla="*/ 395653 w 1052665"/>
              <a:gd name="connsiteY542" fmla="*/ 560740 h 1088200"/>
              <a:gd name="connsiteX543" fmla="*/ 375342 w 1052665"/>
              <a:gd name="connsiteY543" fmla="*/ 560740 h 1088200"/>
              <a:gd name="connsiteX544" fmla="*/ 375342 w 1052665"/>
              <a:gd name="connsiteY544" fmla="*/ 547572 h 1088200"/>
              <a:gd name="connsiteX545" fmla="*/ 396992 w 1052665"/>
              <a:gd name="connsiteY545" fmla="*/ 547572 h 1088200"/>
              <a:gd name="connsiteX546" fmla="*/ 396992 w 1052665"/>
              <a:gd name="connsiteY546" fmla="*/ 537304 h 1088200"/>
              <a:gd name="connsiteX547" fmla="*/ 206831 w 1052665"/>
              <a:gd name="connsiteY547" fmla="*/ 537304 h 1088200"/>
              <a:gd name="connsiteX548" fmla="*/ 226696 w 1052665"/>
              <a:gd name="connsiteY548" fmla="*/ 574131 h 1088200"/>
              <a:gd name="connsiteX549" fmla="*/ 226696 w 1052665"/>
              <a:gd name="connsiteY549" fmla="*/ 596897 h 1088200"/>
              <a:gd name="connsiteX550" fmla="*/ 239194 w 1052665"/>
              <a:gd name="connsiteY550" fmla="*/ 596897 h 1088200"/>
              <a:gd name="connsiteX551" fmla="*/ 239194 w 1052665"/>
              <a:gd name="connsiteY551" fmla="*/ 573685 h 1088200"/>
              <a:gd name="connsiteX552" fmla="*/ 259059 w 1052665"/>
              <a:gd name="connsiteY552" fmla="*/ 537304 h 1088200"/>
              <a:gd name="connsiteX553" fmla="*/ 245444 w 1052665"/>
              <a:gd name="connsiteY553" fmla="*/ 537304 h 1088200"/>
              <a:gd name="connsiteX554" fmla="*/ 232945 w 1052665"/>
              <a:gd name="connsiteY554" fmla="*/ 561856 h 1088200"/>
              <a:gd name="connsiteX555" fmla="*/ 220446 w 1052665"/>
              <a:gd name="connsiteY555" fmla="*/ 537304 h 1088200"/>
              <a:gd name="connsiteX556" fmla="*/ 519302 w 1052665"/>
              <a:gd name="connsiteY556" fmla="*/ 537080 h 1088200"/>
              <a:gd name="connsiteX557" fmla="*/ 498322 w 1052665"/>
              <a:gd name="connsiteY557" fmla="*/ 596896 h 1088200"/>
              <a:gd name="connsiteX558" fmla="*/ 511937 w 1052665"/>
              <a:gd name="connsiteY558" fmla="*/ 596896 h 1088200"/>
              <a:gd name="connsiteX559" fmla="*/ 516178 w 1052665"/>
              <a:gd name="connsiteY559" fmla="*/ 582612 h 1088200"/>
              <a:gd name="connsiteX560" fmla="*/ 537827 w 1052665"/>
              <a:gd name="connsiteY560" fmla="*/ 582612 h 1088200"/>
              <a:gd name="connsiteX561" fmla="*/ 542068 w 1052665"/>
              <a:gd name="connsiteY561" fmla="*/ 596896 h 1088200"/>
              <a:gd name="connsiteX562" fmla="*/ 555906 w 1052665"/>
              <a:gd name="connsiteY562" fmla="*/ 596896 h 1088200"/>
              <a:gd name="connsiteX563" fmla="*/ 534702 w 1052665"/>
              <a:gd name="connsiteY563" fmla="*/ 537080 h 1088200"/>
              <a:gd name="connsiteX564" fmla="*/ 827756 w 1052665"/>
              <a:gd name="connsiteY564" fmla="*/ 536634 h 1088200"/>
              <a:gd name="connsiteX565" fmla="*/ 817043 w 1052665"/>
              <a:gd name="connsiteY565" fmla="*/ 538643 h 1088200"/>
              <a:gd name="connsiteX566" fmla="*/ 810125 w 1052665"/>
              <a:gd name="connsiteY566" fmla="*/ 544446 h 1088200"/>
              <a:gd name="connsiteX567" fmla="*/ 807669 w 1052665"/>
              <a:gd name="connsiteY567" fmla="*/ 553597 h 1088200"/>
              <a:gd name="connsiteX568" fmla="*/ 809009 w 1052665"/>
              <a:gd name="connsiteY568" fmla="*/ 560516 h 1088200"/>
              <a:gd name="connsiteX569" fmla="*/ 812580 w 1052665"/>
              <a:gd name="connsiteY569" fmla="*/ 565426 h 1088200"/>
              <a:gd name="connsiteX570" fmla="*/ 817266 w 1052665"/>
              <a:gd name="connsiteY570" fmla="*/ 568774 h 1088200"/>
              <a:gd name="connsiteX571" fmla="*/ 821731 w 1052665"/>
              <a:gd name="connsiteY571" fmla="*/ 571229 h 1088200"/>
              <a:gd name="connsiteX572" fmla="*/ 827756 w 1052665"/>
              <a:gd name="connsiteY572" fmla="*/ 574131 h 1088200"/>
              <a:gd name="connsiteX573" fmla="*/ 831997 w 1052665"/>
              <a:gd name="connsiteY573" fmla="*/ 577033 h 1088200"/>
              <a:gd name="connsiteX574" fmla="*/ 833560 w 1052665"/>
              <a:gd name="connsiteY574" fmla="*/ 580826 h 1088200"/>
              <a:gd name="connsiteX575" fmla="*/ 832667 w 1052665"/>
              <a:gd name="connsiteY575" fmla="*/ 584174 h 1088200"/>
              <a:gd name="connsiteX576" fmla="*/ 829988 w 1052665"/>
              <a:gd name="connsiteY576" fmla="*/ 586407 h 1088200"/>
              <a:gd name="connsiteX577" fmla="*/ 825079 w 1052665"/>
              <a:gd name="connsiteY577" fmla="*/ 587299 h 1088200"/>
              <a:gd name="connsiteX578" fmla="*/ 815927 w 1052665"/>
              <a:gd name="connsiteY578" fmla="*/ 585737 h 1088200"/>
              <a:gd name="connsiteX579" fmla="*/ 807223 w 1052665"/>
              <a:gd name="connsiteY579" fmla="*/ 582389 h 1088200"/>
              <a:gd name="connsiteX580" fmla="*/ 807223 w 1052665"/>
              <a:gd name="connsiteY580" fmla="*/ 594218 h 1088200"/>
              <a:gd name="connsiteX581" fmla="*/ 812357 w 1052665"/>
              <a:gd name="connsiteY581" fmla="*/ 596227 h 1088200"/>
              <a:gd name="connsiteX582" fmla="*/ 817936 w 1052665"/>
              <a:gd name="connsiteY582" fmla="*/ 597343 h 1088200"/>
              <a:gd name="connsiteX583" fmla="*/ 823963 w 1052665"/>
              <a:gd name="connsiteY583" fmla="*/ 597789 h 1088200"/>
              <a:gd name="connsiteX584" fmla="*/ 835792 w 1052665"/>
              <a:gd name="connsiteY584" fmla="*/ 595557 h 1088200"/>
              <a:gd name="connsiteX585" fmla="*/ 843157 w 1052665"/>
              <a:gd name="connsiteY585" fmla="*/ 589531 h 1088200"/>
              <a:gd name="connsiteX586" fmla="*/ 845835 w 1052665"/>
              <a:gd name="connsiteY586" fmla="*/ 580380 h 1088200"/>
              <a:gd name="connsiteX587" fmla="*/ 844049 w 1052665"/>
              <a:gd name="connsiteY587" fmla="*/ 572569 h 1088200"/>
              <a:gd name="connsiteX588" fmla="*/ 839139 w 1052665"/>
              <a:gd name="connsiteY588" fmla="*/ 566988 h 1088200"/>
              <a:gd name="connsiteX589" fmla="*/ 831328 w 1052665"/>
              <a:gd name="connsiteY589" fmla="*/ 562525 h 1088200"/>
              <a:gd name="connsiteX590" fmla="*/ 825079 w 1052665"/>
              <a:gd name="connsiteY590" fmla="*/ 559400 h 1088200"/>
              <a:gd name="connsiteX591" fmla="*/ 821284 w 1052665"/>
              <a:gd name="connsiteY591" fmla="*/ 556499 h 1088200"/>
              <a:gd name="connsiteX592" fmla="*/ 819945 w 1052665"/>
              <a:gd name="connsiteY592" fmla="*/ 552927 h 1088200"/>
              <a:gd name="connsiteX593" fmla="*/ 820838 w 1052665"/>
              <a:gd name="connsiteY593" fmla="*/ 549802 h 1088200"/>
              <a:gd name="connsiteX594" fmla="*/ 823293 w 1052665"/>
              <a:gd name="connsiteY594" fmla="*/ 547794 h 1088200"/>
              <a:gd name="connsiteX595" fmla="*/ 827310 w 1052665"/>
              <a:gd name="connsiteY595" fmla="*/ 547125 h 1088200"/>
              <a:gd name="connsiteX596" fmla="*/ 834006 w 1052665"/>
              <a:gd name="connsiteY596" fmla="*/ 548017 h 1088200"/>
              <a:gd name="connsiteX597" fmla="*/ 841371 w 1052665"/>
              <a:gd name="connsiteY597" fmla="*/ 550695 h 1088200"/>
              <a:gd name="connsiteX598" fmla="*/ 845389 w 1052665"/>
              <a:gd name="connsiteY598" fmla="*/ 540875 h 1088200"/>
              <a:gd name="connsiteX599" fmla="*/ 836685 w 1052665"/>
              <a:gd name="connsiteY599" fmla="*/ 537750 h 1088200"/>
              <a:gd name="connsiteX600" fmla="*/ 827756 w 1052665"/>
              <a:gd name="connsiteY600" fmla="*/ 536634 h 1088200"/>
              <a:gd name="connsiteX601" fmla="*/ 885340 w 1052665"/>
              <a:gd name="connsiteY601" fmla="*/ 388629 h 1088200"/>
              <a:gd name="connsiteX602" fmla="*/ 879314 w 1052665"/>
              <a:gd name="connsiteY602" fmla="*/ 399147 h 1088200"/>
              <a:gd name="connsiteX603" fmla="*/ 879314 w 1052665"/>
              <a:gd name="connsiteY603" fmla="*/ 479051 h 1088200"/>
              <a:gd name="connsiteX604" fmla="*/ 897393 w 1052665"/>
              <a:gd name="connsiteY604" fmla="*/ 489541 h 1088200"/>
              <a:gd name="connsiteX605" fmla="*/ 966583 w 1052665"/>
              <a:gd name="connsiteY605" fmla="*/ 449589 h 1088200"/>
              <a:gd name="connsiteX606" fmla="*/ 966583 w 1052665"/>
              <a:gd name="connsiteY606" fmla="*/ 428609 h 1088200"/>
              <a:gd name="connsiteX607" fmla="*/ 897393 w 1052665"/>
              <a:gd name="connsiteY607" fmla="*/ 388658 h 1088200"/>
              <a:gd name="connsiteX608" fmla="*/ 885340 w 1052665"/>
              <a:gd name="connsiteY608" fmla="*/ 388629 h 1088200"/>
              <a:gd name="connsiteX609" fmla="*/ 733122 w 1052665"/>
              <a:gd name="connsiteY609" fmla="*/ 219476 h 1088200"/>
              <a:gd name="connsiteX610" fmla="*/ 752317 w 1052665"/>
              <a:gd name="connsiteY610" fmla="*/ 230635 h 1088200"/>
              <a:gd name="connsiteX611" fmla="*/ 761468 w 1052665"/>
              <a:gd name="connsiteY611" fmla="*/ 264115 h 1088200"/>
              <a:gd name="connsiteX612" fmla="*/ 764146 w 1052665"/>
              <a:gd name="connsiteY612" fmla="*/ 319690 h 1088200"/>
              <a:gd name="connsiteX613" fmla="*/ 761468 w 1052665"/>
              <a:gd name="connsiteY613" fmla="*/ 374819 h 1088200"/>
              <a:gd name="connsiteX614" fmla="*/ 752317 w 1052665"/>
              <a:gd name="connsiteY614" fmla="*/ 408075 h 1088200"/>
              <a:gd name="connsiteX615" fmla="*/ 733122 w 1052665"/>
              <a:gd name="connsiteY615" fmla="*/ 419012 h 1088200"/>
              <a:gd name="connsiteX616" fmla="*/ 713927 w 1052665"/>
              <a:gd name="connsiteY616" fmla="*/ 407852 h 1088200"/>
              <a:gd name="connsiteX617" fmla="*/ 704777 w 1052665"/>
              <a:gd name="connsiteY617" fmla="*/ 374596 h 1088200"/>
              <a:gd name="connsiteX618" fmla="*/ 702098 w 1052665"/>
              <a:gd name="connsiteY618" fmla="*/ 319913 h 1088200"/>
              <a:gd name="connsiteX619" fmla="*/ 704777 w 1052665"/>
              <a:gd name="connsiteY619" fmla="*/ 264115 h 1088200"/>
              <a:gd name="connsiteX620" fmla="*/ 713927 w 1052665"/>
              <a:gd name="connsiteY620" fmla="*/ 230635 h 1088200"/>
              <a:gd name="connsiteX621" fmla="*/ 733122 w 1052665"/>
              <a:gd name="connsiteY621" fmla="*/ 219476 h 1088200"/>
              <a:gd name="connsiteX622" fmla="*/ 454576 w 1052665"/>
              <a:gd name="connsiteY622" fmla="*/ 219476 h 1088200"/>
              <a:gd name="connsiteX623" fmla="*/ 473771 w 1052665"/>
              <a:gd name="connsiteY623" fmla="*/ 230635 h 1088200"/>
              <a:gd name="connsiteX624" fmla="*/ 482921 w 1052665"/>
              <a:gd name="connsiteY624" fmla="*/ 264115 h 1088200"/>
              <a:gd name="connsiteX625" fmla="*/ 485600 w 1052665"/>
              <a:gd name="connsiteY625" fmla="*/ 319690 h 1088200"/>
              <a:gd name="connsiteX626" fmla="*/ 482921 w 1052665"/>
              <a:gd name="connsiteY626" fmla="*/ 374819 h 1088200"/>
              <a:gd name="connsiteX627" fmla="*/ 473771 w 1052665"/>
              <a:gd name="connsiteY627" fmla="*/ 408075 h 1088200"/>
              <a:gd name="connsiteX628" fmla="*/ 454576 w 1052665"/>
              <a:gd name="connsiteY628" fmla="*/ 419012 h 1088200"/>
              <a:gd name="connsiteX629" fmla="*/ 435381 w 1052665"/>
              <a:gd name="connsiteY629" fmla="*/ 407852 h 1088200"/>
              <a:gd name="connsiteX630" fmla="*/ 426230 w 1052665"/>
              <a:gd name="connsiteY630" fmla="*/ 374596 h 1088200"/>
              <a:gd name="connsiteX631" fmla="*/ 423552 w 1052665"/>
              <a:gd name="connsiteY631" fmla="*/ 319913 h 1088200"/>
              <a:gd name="connsiteX632" fmla="*/ 426230 w 1052665"/>
              <a:gd name="connsiteY632" fmla="*/ 264115 h 1088200"/>
              <a:gd name="connsiteX633" fmla="*/ 435381 w 1052665"/>
              <a:gd name="connsiteY633" fmla="*/ 230635 h 1088200"/>
              <a:gd name="connsiteX634" fmla="*/ 454576 w 1052665"/>
              <a:gd name="connsiteY634" fmla="*/ 219476 h 1088200"/>
              <a:gd name="connsiteX635" fmla="*/ 167326 w 1052665"/>
              <a:gd name="connsiteY635" fmla="*/ 153605 h 1088200"/>
              <a:gd name="connsiteX636" fmla="*/ 155273 w 1052665"/>
              <a:gd name="connsiteY636" fmla="*/ 153634 h 1088200"/>
              <a:gd name="connsiteX637" fmla="*/ 86084 w 1052665"/>
              <a:gd name="connsiteY637" fmla="*/ 193585 h 1088200"/>
              <a:gd name="connsiteX638" fmla="*/ 86084 w 1052665"/>
              <a:gd name="connsiteY638" fmla="*/ 214788 h 1088200"/>
              <a:gd name="connsiteX639" fmla="*/ 155273 w 1052665"/>
              <a:gd name="connsiteY639" fmla="*/ 254740 h 1088200"/>
              <a:gd name="connsiteX640" fmla="*/ 173352 w 1052665"/>
              <a:gd name="connsiteY640" fmla="*/ 244250 h 1088200"/>
              <a:gd name="connsiteX641" fmla="*/ 173352 w 1052665"/>
              <a:gd name="connsiteY641" fmla="*/ 164123 h 1088200"/>
              <a:gd name="connsiteX642" fmla="*/ 167326 w 1052665"/>
              <a:gd name="connsiteY642" fmla="*/ 153605 h 1088200"/>
              <a:gd name="connsiteX643" fmla="*/ 207278 w 1052665"/>
              <a:gd name="connsiteY643" fmla="*/ 151848 h 1088200"/>
              <a:gd name="connsiteX644" fmla="*/ 207278 w 1052665"/>
              <a:gd name="connsiteY644" fmla="*/ 486416 h 1088200"/>
              <a:gd name="connsiteX645" fmla="*/ 299234 w 1052665"/>
              <a:gd name="connsiteY645" fmla="*/ 486416 h 1088200"/>
              <a:gd name="connsiteX646" fmla="*/ 299234 w 1052665"/>
              <a:gd name="connsiteY646" fmla="*/ 151848 h 1088200"/>
              <a:gd name="connsiteX647" fmla="*/ 732899 w 1052665"/>
              <a:gd name="connsiteY647" fmla="*/ 147830 h 1088200"/>
              <a:gd name="connsiteX648" fmla="*/ 661700 w 1052665"/>
              <a:gd name="connsiteY648" fmla="*/ 168364 h 1088200"/>
              <a:gd name="connsiteX649" fmla="*/ 623534 w 1052665"/>
              <a:gd name="connsiteY649" fmla="*/ 227287 h 1088200"/>
              <a:gd name="connsiteX650" fmla="*/ 612151 w 1052665"/>
              <a:gd name="connsiteY650" fmla="*/ 319913 h 1088200"/>
              <a:gd name="connsiteX651" fmla="*/ 624873 w 1052665"/>
              <a:gd name="connsiteY651" fmla="*/ 411646 h 1088200"/>
              <a:gd name="connsiteX652" fmla="*/ 664379 w 1052665"/>
              <a:gd name="connsiteY652" fmla="*/ 470569 h 1088200"/>
              <a:gd name="connsiteX653" fmla="*/ 732899 w 1052665"/>
              <a:gd name="connsiteY653" fmla="*/ 491103 h 1088200"/>
              <a:gd name="connsiteX654" fmla="*/ 789590 w 1052665"/>
              <a:gd name="connsiteY654" fmla="*/ 479497 h 1088200"/>
              <a:gd name="connsiteX655" fmla="*/ 826864 w 1052665"/>
              <a:gd name="connsiteY655" fmla="*/ 445571 h 1088200"/>
              <a:gd name="connsiteX656" fmla="*/ 847397 w 1052665"/>
              <a:gd name="connsiteY656" fmla="*/ 391782 h 1088200"/>
              <a:gd name="connsiteX657" fmla="*/ 853647 w 1052665"/>
              <a:gd name="connsiteY657" fmla="*/ 319913 h 1088200"/>
              <a:gd name="connsiteX658" fmla="*/ 840702 w 1052665"/>
              <a:gd name="connsiteY658" fmla="*/ 227064 h 1088200"/>
              <a:gd name="connsiteX659" fmla="*/ 801196 w 1052665"/>
              <a:gd name="connsiteY659" fmla="*/ 168141 h 1088200"/>
              <a:gd name="connsiteX660" fmla="*/ 732899 w 1052665"/>
              <a:gd name="connsiteY660" fmla="*/ 147830 h 1088200"/>
              <a:gd name="connsiteX661" fmla="*/ 454576 w 1052665"/>
              <a:gd name="connsiteY661" fmla="*/ 147830 h 1088200"/>
              <a:gd name="connsiteX662" fmla="*/ 383377 w 1052665"/>
              <a:gd name="connsiteY662" fmla="*/ 168364 h 1088200"/>
              <a:gd name="connsiteX663" fmla="*/ 345211 w 1052665"/>
              <a:gd name="connsiteY663" fmla="*/ 227287 h 1088200"/>
              <a:gd name="connsiteX664" fmla="*/ 333828 w 1052665"/>
              <a:gd name="connsiteY664" fmla="*/ 319913 h 1088200"/>
              <a:gd name="connsiteX665" fmla="*/ 346550 w 1052665"/>
              <a:gd name="connsiteY665" fmla="*/ 411646 h 1088200"/>
              <a:gd name="connsiteX666" fmla="*/ 386056 w 1052665"/>
              <a:gd name="connsiteY666" fmla="*/ 470569 h 1088200"/>
              <a:gd name="connsiteX667" fmla="*/ 454576 w 1052665"/>
              <a:gd name="connsiteY667" fmla="*/ 491103 h 1088200"/>
              <a:gd name="connsiteX668" fmla="*/ 511267 w 1052665"/>
              <a:gd name="connsiteY668" fmla="*/ 479497 h 1088200"/>
              <a:gd name="connsiteX669" fmla="*/ 548541 w 1052665"/>
              <a:gd name="connsiteY669" fmla="*/ 445571 h 1088200"/>
              <a:gd name="connsiteX670" fmla="*/ 569074 w 1052665"/>
              <a:gd name="connsiteY670" fmla="*/ 391782 h 1088200"/>
              <a:gd name="connsiteX671" fmla="*/ 575324 w 1052665"/>
              <a:gd name="connsiteY671" fmla="*/ 319913 h 1088200"/>
              <a:gd name="connsiteX672" fmla="*/ 562379 w 1052665"/>
              <a:gd name="connsiteY672" fmla="*/ 227064 h 1088200"/>
              <a:gd name="connsiteX673" fmla="*/ 522873 w 1052665"/>
              <a:gd name="connsiteY673" fmla="*/ 168141 h 1088200"/>
              <a:gd name="connsiteX674" fmla="*/ 454576 w 1052665"/>
              <a:gd name="connsiteY674" fmla="*/ 147830 h 1088200"/>
              <a:gd name="connsiteX675" fmla="*/ 0 w 1052665"/>
              <a:gd name="connsiteY675" fmla="*/ 0 h 1088200"/>
              <a:gd name="connsiteX676" fmla="*/ 1052665 w 1052665"/>
              <a:gd name="connsiteY676" fmla="*/ 0 h 1088200"/>
              <a:gd name="connsiteX677" fmla="*/ 1052665 w 1052665"/>
              <a:gd name="connsiteY677" fmla="*/ 1088200 h 1088200"/>
              <a:gd name="connsiteX678" fmla="*/ 0 w 1052665"/>
              <a:gd name="connsiteY678" fmla="*/ 1088200 h 108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</a:cxnLst>
            <a:rect l="l" t="t" r="r" b="b"/>
            <a:pathLst>
              <a:path w="1052665" h="1088200">
                <a:moveTo>
                  <a:pt x="508813" y="928117"/>
                </a:moveTo>
                <a:lnTo>
                  <a:pt x="508813" y="937268"/>
                </a:lnTo>
                <a:lnTo>
                  <a:pt x="542962" y="937268"/>
                </a:lnTo>
                <a:lnTo>
                  <a:pt x="542962" y="928117"/>
                </a:lnTo>
                <a:close/>
                <a:moveTo>
                  <a:pt x="294100" y="905799"/>
                </a:moveTo>
                <a:cubicBezTo>
                  <a:pt x="295662" y="905799"/>
                  <a:pt x="296778" y="906245"/>
                  <a:pt x="298117" y="906914"/>
                </a:cubicBezTo>
                <a:cubicBezTo>
                  <a:pt x="299233" y="907583"/>
                  <a:pt x="300126" y="908476"/>
                  <a:pt x="300796" y="909592"/>
                </a:cubicBezTo>
                <a:cubicBezTo>
                  <a:pt x="301465" y="910708"/>
                  <a:pt x="301912" y="911824"/>
                  <a:pt x="302358" y="913163"/>
                </a:cubicBezTo>
                <a:cubicBezTo>
                  <a:pt x="302805" y="914503"/>
                  <a:pt x="303028" y="915842"/>
                  <a:pt x="303028" y="917181"/>
                </a:cubicBezTo>
                <a:cubicBezTo>
                  <a:pt x="303028" y="918521"/>
                  <a:pt x="302581" y="919637"/>
                  <a:pt x="301912" y="920976"/>
                </a:cubicBezTo>
                <a:cubicBezTo>
                  <a:pt x="301242" y="922314"/>
                  <a:pt x="300126" y="923207"/>
                  <a:pt x="298787" y="924100"/>
                </a:cubicBezTo>
                <a:cubicBezTo>
                  <a:pt x="297448" y="924769"/>
                  <a:pt x="295885" y="925216"/>
                  <a:pt x="294100" y="925216"/>
                </a:cubicBezTo>
                <a:cubicBezTo>
                  <a:pt x="291422" y="925216"/>
                  <a:pt x="289413" y="924323"/>
                  <a:pt x="288074" y="922760"/>
                </a:cubicBezTo>
                <a:cubicBezTo>
                  <a:pt x="286734" y="921199"/>
                  <a:pt x="286065" y="918967"/>
                  <a:pt x="286065" y="916065"/>
                </a:cubicBezTo>
                <a:cubicBezTo>
                  <a:pt x="286065" y="912494"/>
                  <a:pt x="286734" y="909815"/>
                  <a:pt x="288297" y="908253"/>
                </a:cubicBezTo>
                <a:cubicBezTo>
                  <a:pt x="289859" y="906691"/>
                  <a:pt x="291645" y="905799"/>
                  <a:pt x="294100" y="905799"/>
                </a:cubicBezTo>
                <a:close/>
                <a:moveTo>
                  <a:pt x="686028" y="905352"/>
                </a:moveTo>
                <a:cubicBezTo>
                  <a:pt x="688260" y="905352"/>
                  <a:pt x="689823" y="906022"/>
                  <a:pt x="690939" y="907583"/>
                </a:cubicBezTo>
                <a:cubicBezTo>
                  <a:pt x="692055" y="909146"/>
                  <a:pt x="692948" y="911378"/>
                  <a:pt x="693394" y="914280"/>
                </a:cubicBezTo>
                <a:cubicBezTo>
                  <a:pt x="693840" y="917404"/>
                  <a:pt x="694064" y="920975"/>
                  <a:pt x="694064" y="925439"/>
                </a:cubicBezTo>
                <a:cubicBezTo>
                  <a:pt x="694064" y="929903"/>
                  <a:pt x="693840" y="933698"/>
                  <a:pt x="693394" y="936598"/>
                </a:cubicBezTo>
                <a:cubicBezTo>
                  <a:pt x="692948" y="939723"/>
                  <a:pt x="692055" y="941732"/>
                  <a:pt x="690939" y="943295"/>
                </a:cubicBezTo>
                <a:cubicBezTo>
                  <a:pt x="689600" y="944857"/>
                  <a:pt x="688037" y="945527"/>
                  <a:pt x="686028" y="945527"/>
                </a:cubicBezTo>
                <a:cubicBezTo>
                  <a:pt x="683797" y="945527"/>
                  <a:pt x="682235" y="944857"/>
                  <a:pt x="681119" y="943295"/>
                </a:cubicBezTo>
                <a:cubicBezTo>
                  <a:pt x="680003" y="941732"/>
                  <a:pt x="679110" y="939500"/>
                  <a:pt x="678663" y="936598"/>
                </a:cubicBezTo>
                <a:cubicBezTo>
                  <a:pt x="678217" y="933698"/>
                  <a:pt x="677994" y="930126"/>
                  <a:pt x="677994" y="925662"/>
                </a:cubicBezTo>
                <a:cubicBezTo>
                  <a:pt x="677994" y="921198"/>
                  <a:pt x="678217" y="917404"/>
                  <a:pt x="678663" y="914280"/>
                </a:cubicBezTo>
                <a:cubicBezTo>
                  <a:pt x="679110" y="911378"/>
                  <a:pt x="680003" y="909146"/>
                  <a:pt x="681119" y="907583"/>
                </a:cubicBezTo>
                <a:cubicBezTo>
                  <a:pt x="682458" y="906022"/>
                  <a:pt x="684020" y="905352"/>
                  <a:pt x="686028" y="905352"/>
                </a:cubicBezTo>
                <a:close/>
                <a:moveTo>
                  <a:pt x="224018" y="897093"/>
                </a:moveTo>
                <a:lnTo>
                  <a:pt x="205269" y="911824"/>
                </a:lnTo>
                <a:lnTo>
                  <a:pt x="211296" y="919190"/>
                </a:lnTo>
                <a:lnTo>
                  <a:pt x="217991" y="913833"/>
                </a:lnTo>
                <a:cubicBezTo>
                  <a:pt x="218661" y="913163"/>
                  <a:pt x="219553" y="912493"/>
                  <a:pt x="220446" y="911601"/>
                </a:cubicBezTo>
                <a:cubicBezTo>
                  <a:pt x="221339" y="910708"/>
                  <a:pt x="222009" y="910038"/>
                  <a:pt x="222232" y="909815"/>
                </a:cubicBezTo>
                <a:cubicBezTo>
                  <a:pt x="222009" y="910931"/>
                  <a:pt x="222009" y="912047"/>
                  <a:pt x="222009" y="913609"/>
                </a:cubicBezTo>
                <a:cubicBezTo>
                  <a:pt x="221785" y="915172"/>
                  <a:pt x="221785" y="916511"/>
                  <a:pt x="221785" y="917850"/>
                </a:cubicBezTo>
                <a:cubicBezTo>
                  <a:pt x="221785" y="919190"/>
                  <a:pt x="221785" y="920306"/>
                  <a:pt x="221785" y="921199"/>
                </a:cubicBezTo>
                <a:lnTo>
                  <a:pt x="221785" y="954677"/>
                </a:lnTo>
                <a:lnTo>
                  <a:pt x="234061" y="954677"/>
                </a:lnTo>
                <a:lnTo>
                  <a:pt x="234061" y="897093"/>
                </a:lnTo>
                <a:close/>
                <a:moveTo>
                  <a:pt x="812134" y="896870"/>
                </a:moveTo>
                <a:lnTo>
                  <a:pt x="809902" y="926332"/>
                </a:lnTo>
                <a:lnTo>
                  <a:pt x="814813" y="929010"/>
                </a:lnTo>
                <a:cubicBezTo>
                  <a:pt x="815928" y="928787"/>
                  <a:pt x="817267" y="928340"/>
                  <a:pt x="818829" y="928117"/>
                </a:cubicBezTo>
                <a:cubicBezTo>
                  <a:pt x="820392" y="927894"/>
                  <a:pt x="821954" y="927671"/>
                  <a:pt x="823517" y="927671"/>
                </a:cubicBezTo>
                <a:cubicBezTo>
                  <a:pt x="827311" y="927671"/>
                  <a:pt x="830435" y="928340"/>
                  <a:pt x="832221" y="929903"/>
                </a:cubicBezTo>
                <a:cubicBezTo>
                  <a:pt x="834230" y="931242"/>
                  <a:pt x="835123" y="933474"/>
                  <a:pt x="835123" y="936376"/>
                </a:cubicBezTo>
                <a:cubicBezTo>
                  <a:pt x="835123" y="938384"/>
                  <a:pt x="834676" y="940169"/>
                  <a:pt x="833783" y="941509"/>
                </a:cubicBezTo>
                <a:cubicBezTo>
                  <a:pt x="832891" y="942848"/>
                  <a:pt x="831551" y="943741"/>
                  <a:pt x="829989" y="944410"/>
                </a:cubicBezTo>
                <a:cubicBezTo>
                  <a:pt x="828427" y="945080"/>
                  <a:pt x="826418" y="945303"/>
                  <a:pt x="823963" y="945303"/>
                </a:cubicBezTo>
                <a:cubicBezTo>
                  <a:pt x="821285" y="945303"/>
                  <a:pt x="818606" y="944857"/>
                  <a:pt x="815928" y="944187"/>
                </a:cubicBezTo>
                <a:cubicBezTo>
                  <a:pt x="813250" y="943518"/>
                  <a:pt x="810795" y="942625"/>
                  <a:pt x="808786" y="941509"/>
                </a:cubicBezTo>
                <a:lnTo>
                  <a:pt x="808786" y="951999"/>
                </a:lnTo>
                <a:cubicBezTo>
                  <a:pt x="810795" y="953115"/>
                  <a:pt x="813027" y="954007"/>
                  <a:pt x="815704" y="954454"/>
                </a:cubicBezTo>
                <a:cubicBezTo>
                  <a:pt x="818383" y="955123"/>
                  <a:pt x="821061" y="955347"/>
                  <a:pt x="824186" y="955347"/>
                </a:cubicBezTo>
                <a:cubicBezTo>
                  <a:pt x="829319" y="955347"/>
                  <a:pt x="833337" y="954454"/>
                  <a:pt x="836908" y="952891"/>
                </a:cubicBezTo>
                <a:cubicBezTo>
                  <a:pt x="840479" y="951329"/>
                  <a:pt x="842934" y="949098"/>
                  <a:pt x="844720" y="945973"/>
                </a:cubicBezTo>
                <a:cubicBezTo>
                  <a:pt x="846505" y="943071"/>
                  <a:pt x="847398" y="939500"/>
                  <a:pt x="847398" y="935260"/>
                </a:cubicBezTo>
                <a:cubicBezTo>
                  <a:pt x="847398" y="931465"/>
                  <a:pt x="846505" y="928340"/>
                  <a:pt x="844943" y="925662"/>
                </a:cubicBezTo>
                <a:cubicBezTo>
                  <a:pt x="843380" y="922983"/>
                  <a:pt x="841149" y="920976"/>
                  <a:pt x="838471" y="919636"/>
                </a:cubicBezTo>
                <a:cubicBezTo>
                  <a:pt x="835792" y="918297"/>
                  <a:pt x="832667" y="917627"/>
                  <a:pt x="829096" y="917627"/>
                </a:cubicBezTo>
                <a:cubicBezTo>
                  <a:pt x="827088" y="917627"/>
                  <a:pt x="825526" y="918297"/>
                  <a:pt x="824633" y="918297"/>
                </a:cubicBezTo>
                <a:cubicBezTo>
                  <a:pt x="823740" y="918297"/>
                  <a:pt x="822624" y="918520"/>
                  <a:pt x="821731" y="918743"/>
                </a:cubicBezTo>
                <a:lnTo>
                  <a:pt x="822847" y="907361"/>
                </a:lnTo>
                <a:lnTo>
                  <a:pt x="843604" y="907361"/>
                </a:lnTo>
                <a:lnTo>
                  <a:pt x="843604" y="896870"/>
                </a:lnTo>
                <a:close/>
                <a:moveTo>
                  <a:pt x="420874" y="896870"/>
                </a:moveTo>
                <a:lnTo>
                  <a:pt x="418642" y="926332"/>
                </a:lnTo>
                <a:lnTo>
                  <a:pt x="423553" y="929010"/>
                </a:lnTo>
                <a:cubicBezTo>
                  <a:pt x="424668" y="928787"/>
                  <a:pt x="426007" y="928340"/>
                  <a:pt x="427569" y="928117"/>
                </a:cubicBezTo>
                <a:cubicBezTo>
                  <a:pt x="429132" y="927894"/>
                  <a:pt x="430694" y="927671"/>
                  <a:pt x="432257" y="927671"/>
                </a:cubicBezTo>
                <a:cubicBezTo>
                  <a:pt x="436051" y="927671"/>
                  <a:pt x="438952" y="928564"/>
                  <a:pt x="440961" y="929903"/>
                </a:cubicBezTo>
                <a:cubicBezTo>
                  <a:pt x="442970" y="931242"/>
                  <a:pt x="443863" y="933474"/>
                  <a:pt x="443863" y="936376"/>
                </a:cubicBezTo>
                <a:cubicBezTo>
                  <a:pt x="443863" y="938384"/>
                  <a:pt x="443416" y="940169"/>
                  <a:pt x="442523" y="941509"/>
                </a:cubicBezTo>
                <a:cubicBezTo>
                  <a:pt x="441631" y="942848"/>
                  <a:pt x="440291" y="943741"/>
                  <a:pt x="438729" y="944410"/>
                </a:cubicBezTo>
                <a:cubicBezTo>
                  <a:pt x="437167" y="945080"/>
                  <a:pt x="435158" y="945303"/>
                  <a:pt x="432703" y="945303"/>
                </a:cubicBezTo>
                <a:cubicBezTo>
                  <a:pt x="430025" y="945303"/>
                  <a:pt x="427346" y="944857"/>
                  <a:pt x="424668" y="944187"/>
                </a:cubicBezTo>
                <a:cubicBezTo>
                  <a:pt x="421990" y="943518"/>
                  <a:pt x="419535" y="942625"/>
                  <a:pt x="417526" y="941509"/>
                </a:cubicBezTo>
                <a:lnTo>
                  <a:pt x="417526" y="951999"/>
                </a:lnTo>
                <a:cubicBezTo>
                  <a:pt x="419535" y="953115"/>
                  <a:pt x="421767" y="954007"/>
                  <a:pt x="424444" y="954454"/>
                </a:cubicBezTo>
                <a:cubicBezTo>
                  <a:pt x="427123" y="955123"/>
                  <a:pt x="429801" y="955347"/>
                  <a:pt x="432926" y="955347"/>
                </a:cubicBezTo>
                <a:cubicBezTo>
                  <a:pt x="438059" y="955347"/>
                  <a:pt x="442077" y="954454"/>
                  <a:pt x="445648" y="952891"/>
                </a:cubicBezTo>
                <a:cubicBezTo>
                  <a:pt x="449219" y="951329"/>
                  <a:pt x="451674" y="949098"/>
                  <a:pt x="453460" y="945973"/>
                </a:cubicBezTo>
                <a:cubicBezTo>
                  <a:pt x="455245" y="943071"/>
                  <a:pt x="456138" y="939500"/>
                  <a:pt x="456138" y="935260"/>
                </a:cubicBezTo>
                <a:cubicBezTo>
                  <a:pt x="456138" y="931465"/>
                  <a:pt x="455245" y="928340"/>
                  <a:pt x="453683" y="925662"/>
                </a:cubicBezTo>
                <a:cubicBezTo>
                  <a:pt x="452120" y="922983"/>
                  <a:pt x="449889" y="920976"/>
                  <a:pt x="447211" y="919636"/>
                </a:cubicBezTo>
                <a:cubicBezTo>
                  <a:pt x="444532" y="918297"/>
                  <a:pt x="441407" y="917627"/>
                  <a:pt x="437836" y="917627"/>
                </a:cubicBezTo>
                <a:cubicBezTo>
                  <a:pt x="435828" y="917627"/>
                  <a:pt x="434489" y="917627"/>
                  <a:pt x="433373" y="918297"/>
                </a:cubicBezTo>
                <a:cubicBezTo>
                  <a:pt x="432480" y="918297"/>
                  <a:pt x="431364" y="918520"/>
                  <a:pt x="430471" y="918743"/>
                </a:cubicBezTo>
                <a:lnTo>
                  <a:pt x="431587" y="907361"/>
                </a:lnTo>
                <a:lnTo>
                  <a:pt x="452344" y="907361"/>
                </a:lnTo>
                <a:lnTo>
                  <a:pt x="452344" y="896870"/>
                </a:lnTo>
                <a:close/>
                <a:moveTo>
                  <a:pt x="757451" y="895754"/>
                </a:moveTo>
                <a:cubicBezTo>
                  <a:pt x="753880" y="895754"/>
                  <a:pt x="750978" y="895977"/>
                  <a:pt x="748523" y="896870"/>
                </a:cubicBezTo>
                <a:cubicBezTo>
                  <a:pt x="746068" y="897763"/>
                  <a:pt x="743836" y="898656"/>
                  <a:pt x="742051" y="899995"/>
                </a:cubicBezTo>
                <a:cubicBezTo>
                  <a:pt x="740042" y="901111"/>
                  <a:pt x="738480" y="902450"/>
                  <a:pt x="736694" y="904013"/>
                </a:cubicBezTo>
                <a:lnTo>
                  <a:pt x="743390" y="911824"/>
                </a:lnTo>
                <a:cubicBezTo>
                  <a:pt x="745845" y="909815"/>
                  <a:pt x="748077" y="908476"/>
                  <a:pt x="750086" y="907360"/>
                </a:cubicBezTo>
                <a:cubicBezTo>
                  <a:pt x="752094" y="906245"/>
                  <a:pt x="754326" y="905798"/>
                  <a:pt x="756558" y="905798"/>
                </a:cubicBezTo>
                <a:cubicBezTo>
                  <a:pt x="758790" y="905798"/>
                  <a:pt x="760352" y="906468"/>
                  <a:pt x="761691" y="907583"/>
                </a:cubicBezTo>
                <a:cubicBezTo>
                  <a:pt x="763031" y="908699"/>
                  <a:pt x="763700" y="910485"/>
                  <a:pt x="763700" y="912717"/>
                </a:cubicBezTo>
                <a:cubicBezTo>
                  <a:pt x="763700" y="914726"/>
                  <a:pt x="763254" y="916288"/>
                  <a:pt x="762584" y="918074"/>
                </a:cubicBezTo>
                <a:cubicBezTo>
                  <a:pt x="761915" y="919860"/>
                  <a:pt x="760575" y="921645"/>
                  <a:pt x="758790" y="923653"/>
                </a:cubicBezTo>
                <a:cubicBezTo>
                  <a:pt x="757005" y="925662"/>
                  <a:pt x="754550" y="928117"/>
                  <a:pt x="751648" y="931242"/>
                </a:cubicBezTo>
                <a:lnTo>
                  <a:pt x="737140" y="945973"/>
                </a:lnTo>
                <a:lnTo>
                  <a:pt x="737140" y="954677"/>
                </a:lnTo>
                <a:lnTo>
                  <a:pt x="777315" y="954677"/>
                </a:lnTo>
                <a:lnTo>
                  <a:pt x="777315" y="944187"/>
                </a:lnTo>
                <a:lnTo>
                  <a:pt x="752094" y="944187"/>
                </a:lnTo>
                <a:lnTo>
                  <a:pt x="752094" y="943518"/>
                </a:lnTo>
                <a:lnTo>
                  <a:pt x="759459" y="936598"/>
                </a:lnTo>
                <a:cubicBezTo>
                  <a:pt x="762807" y="933251"/>
                  <a:pt x="765709" y="930573"/>
                  <a:pt x="768164" y="927894"/>
                </a:cubicBezTo>
                <a:cubicBezTo>
                  <a:pt x="770619" y="925439"/>
                  <a:pt x="772404" y="922760"/>
                  <a:pt x="773744" y="920083"/>
                </a:cubicBezTo>
                <a:cubicBezTo>
                  <a:pt x="775083" y="917404"/>
                  <a:pt x="775753" y="914503"/>
                  <a:pt x="775753" y="911378"/>
                </a:cubicBezTo>
                <a:cubicBezTo>
                  <a:pt x="775753" y="908253"/>
                  <a:pt x="775083" y="905798"/>
                  <a:pt x="773520" y="903343"/>
                </a:cubicBezTo>
                <a:cubicBezTo>
                  <a:pt x="772181" y="901111"/>
                  <a:pt x="769950" y="899102"/>
                  <a:pt x="767272" y="897763"/>
                </a:cubicBezTo>
                <a:cubicBezTo>
                  <a:pt x="764593" y="896424"/>
                  <a:pt x="761245" y="895754"/>
                  <a:pt x="757451" y="895754"/>
                </a:cubicBezTo>
                <a:close/>
                <a:moveTo>
                  <a:pt x="615500" y="895754"/>
                </a:moveTo>
                <a:cubicBezTo>
                  <a:pt x="611929" y="895754"/>
                  <a:pt x="609027" y="895977"/>
                  <a:pt x="606572" y="896870"/>
                </a:cubicBezTo>
                <a:cubicBezTo>
                  <a:pt x="604117" y="897763"/>
                  <a:pt x="601885" y="898656"/>
                  <a:pt x="600100" y="899995"/>
                </a:cubicBezTo>
                <a:cubicBezTo>
                  <a:pt x="598091" y="901111"/>
                  <a:pt x="596529" y="902450"/>
                  <a:pt x="594743" y="904013"/>
                </a:cubicBezTo>
                <a:lnTo>
                  <a:pt x="601439" y="911824"/>
                </a:lnTo>
                <a:cubicBezTo>
                  <a:pt x="603894" y="909815"/>
                  <a:pt x="606126" y="908476"/>
                  <a:pt x="608135" y="907360"/>
                </a:cubicBezTo>
                <a:cubicBezTo>
                  <a:pt x="610143" y="906245"/>
                  <a:pt x="612375" y="905798"/>
                  <a:pt x="614607" y="905798"/>
                </a:cubicBezTo>
                <a:cubicBezTo>
                  <a:pt x="616839" y="905798"/>
                  <a:pt x="618401" y="906468"/>
                  <a:pt x="619740" y="907583"/>
                </a:cubicBezTo>
                <a:cubicBezTo>
                  <a:pt x="621080" y="908699"/>
                  <a:pt x="621749" y="910485"/>
                  <a:pt x="621749" y="912717"/>
                </a:cubicBezTo>
                <a:cubicBezTo>
                  <a:pt x="621749" y="914726"/>
                  <a:pt x="621303" y="916288"/>
                  <a:pt x="620633" y="918074"/>
                </a:cubicBezTo>
                <a:cubicBezTo>
                  <a:pt x="619964" y="919860"/>
                  <a:pt x="618624" y="921645"/>
                  <a:pt x="616839" y="923653"/>
                </a:cubicBezTo>
                <a:cubicBezTo>
                  <a:pt x="615053" y="925662"/>
                  <a:pt x="612599" y="928117"/>
                  <a:pt x="609697" y="931242"/>
                </a:cubicBezTo>
                <a:lnTo>
                  <a:pt x="595189" y="945973"/>
                </a:lnTo>
                <a:lnTo>
                  <a:pt x="595189" y="954677"/>
                </a:lnTo>
                <a:lnTo>
                  <a:pt x="635587" y="954677"/>
                </a:lnTo>
                <a:lnTo>
                  <a:pt x="635587" y="944410"/>
                </a:lnTo>
                <a:lnTo>
                  <a:pt x="610367" y="944410"/>
                </a:lnTo>
                <a:lnTo>
                  <a:pt x="610367" y="943741"/>
                </a:lnTo>
                <a:lnTo>
                  <a:pt x="617508" y="936598"/>
                </a:lnTo>
                <a:cubicBezTo>
                  <a:pt x="620856" y="933251"/>
                  <a:pt x="623758" y="930573"/>
                  <a:pt x="626213" y="927894"/>
                </a:cubicBezTo>
                <a:cubicBezTo>
                  <a:pt x="628668" y="925439"/>
                  <a:pt x="630453" y="922760"/>
                  <a:pt x="631793" y="920083"/>
                </a:cubicBezTo>
                <a:cubicBezTo>
                  <a:pt x="633132" y="917404"/>
                  <a:pt x="633802" y="914503"/>
                  <a:pt x="633802" y="911378"/>
                </a:cubicBezTo>
                <a:cubicBezTo>
                  <a:pt x="633802" y="908253"/>
                  <a:pt x="633132" y="905798"/>
                  <a:pt x="631569" y="903343"/>
                </a:cubicBezTo>
                <a:cubicBezTo>
                  <a:pt x="630230" y="901111"/>
                  <a:pt x="627999" y="899102"/>
                  <a:pt x="625321" y="897763"/>
                </a:cubicBezTo>
                <a:cubicBezTo>
                  <a:pt x="622642" y="896424"/>
                  <a:pt x="619294" y="895754"/>
                  <a:pt x="615500" y="895754"/>
                </a:cubicBezTo>
                <a:close/>
                <a:moveTo>
                  <a:pt x="366192" y="895754"/>
                </a:moveTo>
                <a:cubicBezTo>
                  <a:pt x="362621" y="895754"/>
                  <a:pt x="359719" y="895977"/>
                  <a:pt x="357264" y="896870"/>
                </a:cubicBezTo>
                <a:cubicBezTo>
                  <a:pt x="354809" y="897763"/>
                  <a:pt x="352577" y="898656"/>
                  <a:pt x="350792" y="899995"/>
                </a:cubicBezTo>
                <a:cubicBezTo>
                  <a:pt x="348783" y="901111"/>
                  <a:pt x="347221" y="902450"/>
                  <a:pt x="345435" y="904013"/>
                </a:cubicBezTo>
                <a:lnTo>
                  <a:pt x="352131" y="911824"/>
                </a:lnTo>
                <a:cubicBezTo>
                  <a:pt x="354586" y="909815"/>
                  <a:pt x="356818" y="908476"/>
                  <a:pt x="358827" y="907360"/>
                </a:cubicBezTo>
                <a:cubicBezTo>
                  <a:pt x="360835" y="906245"/>
                  <a:pt x="363067" y="905798"/>
                  <a:pt x="365299" y="905798"/>
                </a:cubicBezTo>
                <a:cubicBezTo>
                  <a:pt x="367531" y="905798"/>
                  <a:pt x="369093" y="906468"/>
                  <a:pt x="370432" y="907583"/>
                </a:cubicBezTo>
                <a:cubicBezTo>
                  <a:pt x="371772" y="908699"/>
                  <a:pt x="372441" y="910485"/>
                  <a:pt x="372441" y="912717"/>
                </a:cubicBezTo>
                <a:cubicBezTo>
                  <a:pt x="372441" y="914726"/>
                  <a:pt x="371995" y="916288"/>
                  <a:pt x="371325" y="918074"/>
                </a:cubicBezTo>
                <a:cubicBezTo>
                  <a:pt x="370656" y="919860"/>
                  <a:pt x="369316" y="921645"/>
                  <a:pt x="367531" y="923653"/>
                </a:cubicBezTo>
                <a:cubicBezTo>
                  <a:pt x="365745" y="925662"/>
                  <a:pt x="363291" y="928117"/>
                  <a:pt x="360389" y="931242"/>
                </a:cubicBezTo>
                <a:lnTo>
                  <a:pt x="345881" y="945973"/>
                </a:lnTo>
                <a:lnTo>
                  <a:pt x="345881" y="954677"/>
                </a:lnTo>
                <a:lnTo>
                  <a:pt x="386056" y="954677"/>
                </a:lnTo>
                <a:lnTo>
                  <a:pt x="386056" y="944187"/>
                </a:lnTo>
                <a:lnTo>
                  <a:pt x="360835" y="944187"/>
                </a:lnTo>
                <a:lnTo>
                  <a:pt x="360835" y="943518"/>
                </a:lnTo>
                <a:lnTo>
                  <a:pt x="368200" y="936598"/>
                </a:lnTo>
                <a:cubicBezTo>
                  <a:pt x="371548" y="933251"/>
                  <a:pt x="374450" y="930573"/>
                  <a:pt x="376905" y="927894"/>
                </a:cubicBezTo>
                <a:cubicBezTo>
                  <a:pt x="379360" y="925439"/>
                  <a:pt x="381145" y="922760"/>
                  <a:pt x="382485" y="920083"/>
                </a:cubicBezTo>
                <a:cubicBezTo>
                  <a:pt x="383824" y="917404"/>
                  <a:pt x="384494" y="914503"/>
                  <a:pt x="384494" y="911378"/>
                </a:cubicBezTo>
                <a:cubicBezTo>
                  <a:pt x="384494" y="908253"/>
                  <a:pt x="383824" y="905798"/>
                  <a:pt x="382261" y="903343"/>
                </a:cubicBezTo>
                <a:cubicBezTo>
                  <a:pt x="380922" y="901111"/>
                  <a:pt x="378691" y="899102"/>
                  <a:pt x="376013" y="897763"/>
                </a:cubicBezTo>
                <a:cubicBezTo>
                  <a:pt x="373334" y="896424"/>
                  <a:pt x="369986" y="895754"/>
                  <a:pt x="366192" y="895754"/>
                </a:cubicBezTo>
                <a:close/>
                <a:moveTo>
                  <a:pt x="685805" y="895531"/>
                </a:moveTo>
                <a:cubicBezTo>
                  <a:pt x="680895" y="895531"/>
                  <a:pt x="676878" y="896647"/>
                  <a:pt x="673976" y="899102"/>
                </a:cubicBezTo>
                <a:cubicBezTo>
                  <a:pt x="670852" y="901558"/>
                  <a:pt x="668843" y="904906"/>
                  <a:pt x="667504" y="909369"/>
                </a:cubicBezTo>
                <a:cubicBezTo>
                  <a:pt x="666165" y="913833"/>
                  <a:pt x="665495" y="919190"/>
                  <a:pt x="665495" y="925439"/>
                </a:cubicBezTo>
                <a:cubicBezTo>
                  <a:pt x="665495" y="931689"/>
                  <a:pt x="666388" y="937045"/>
                  <a:pt x="667727" y="941509"/>
                </a:cubicBezTo>
                <a:cubicBezTo>
                  <a:pt x="669290" y="945973"/>
                  <a:pt x="671522" y="949321"/>
                  <a:pt x="674422" y="951776"/>
                </a:cubicBezTo>
                <a:cubicBezTo>
                  <a:pt x="677324" y="954231"/>
                  <a:pt x="681119" y="955347"/>
                  <a:pt x="685805" y="955347"/>
                </a:cubicBezTo>
                <a:cubicBezTo>
                  <a:pt x="689376" y="955347"/>
                  <a:pt x="692501" y="954677"/>
                  <a:pt x="695180" y="953338"/>
                </a:cubicBezTo>
                <a:cubicBezTo>
                  <a:pt x="697858" y="951999"/>
                  <a:pt x="699866" y="950214"/>
                  <a:pt x="701429" y="947536"/>
                </a:cubicBezTo>
                <a:cubicBezTo>
                  <a:pt x="703214" y="944857"/>
                  <a:pt x="704330" y="941955"/>
                  <a:pt x="705000" y="938161"/>
                </a:cubicBezTo>
                <a:cubicBezTo>
                  <a:pt x="705670" y="934367"/>
                  <a:pt x="706116" y="930350"/>
                  <a:pt x="706116" y="925662"/>
                </a:cubicBezTo>
                <a:cubicBezTo>
                  <a:pt x="706116" y="919413"/>
                  <a:pt x="705446" y="914056"/>
                  <a:pt x="703884" y="909369"/>
                </a:cubicBezTo>
                <a:cubicBezTo>
                  <a:pt x="702321" y="904906"/>
                  <a:pt x="700089" y="901558"/>
                  <a:pt x="697189" y="899102"/>
                </a:cubicBezTo>
                <a:cubicBezTo>
                  <a:pt x="694287" y="896647"/>
                  <a:pt x="690492" y="895531"/>
                  <a:pt x="685805" y="895531"/>
                </a:cubicBezTo>
                <a:close/>
                <a:moveTo>
                  <a:pt x="294323" y="895531"/>
                </a:moveTo>
                <a:cubicBezTo>
                  <a:pt x="290306" y="895531"/>
                  <a:pt x="286734" y="896424"/>
                  <a:pt x="283833" y="897986"/>
                </a:cubicBezTo>
                <a:cubicBezTo>
                  <a:pt x="280709" y="899549"/>
                  <a:pt x="278477" y="902004"/>
                  <a:pt x="276914" y="904906"/>
                </a:cubicBezTo>
                <a:cubicBezTo>
                  <a:pt x="275352" y="908030"/>
                  <a:pt x="274459" y="911601"/>
                  <a:pt x="274459" y="915842"/>
                </a:cubicBezTo>
                <a:cubicBezTo>
                  <a:pt x="274459" y="919860"/>
                  <a:pt x="275129" y="923207"/>
                  <a:pt x="276468" y="925885"/>
                </a:cubicBezTo>
                <a:cubicBezTo>
                  <a:pt x="277807" y="928564"/>
                  <a:pt x="279593" y="930796"/>
                  <a:pt x="282047" y="932135"/>
                </a:cubicBezTo>
                <a:cubicBezTo>
                  <a:pt x="284502" y="933698"/>
                  <a:pt x="287404" y="934367"/>
                  <a:pt x="290752" y="934367"/>
                </a:cubicBezTo>
                <a:cubicBezTo>
                  <a:pt x="293208" y="934367"/>
                  <a:pt x="295215" y="934144"/>
                  <a:pt x="296778" y="933474"/>
                </a:cubicBezTo>
                <a:cubicBezTo>
                  <a:pt x="298340" y="932805"/>
                  <a:pt x="299680" y="932135"/>
                  <a:pt x="300796" y="931019"/>
                </a:cubicBezTo>
                <a:cubicBezTo>
                  <a:pt x="301912" y="930126"/>
                  <a:pt x="302805" y="929010"/>
                  <a:pt x="303474" y="927671"/>
                </a:cubicBezTo>
                <a:lnTo>
                  <a:pt x="303921" y="927671"/>
                </a:lnTo>
                <a:cubicBezTo>
                  <a:pt x="303697" y="930350"/>
                  <a:pt x="303474" y="932805"/>
                  <a:pt x="302805" y="935037"/>
                </a:cubicBezTo>
                <a:cubicBezTo>
                  <a:pt x="302135" y="937268"/>
                  <a:pt x="301242" y="939054"/>
                  <a:pt x="299903" y="940839"/>
                </a:cubicBezTo>
                <a:cubicBezTo>
                  <a:pt x="298564" y="942625"/>
                  <a:pt x="296778" y="943741"/>
                  <a:pt x="294323" y="944634"/>
                </a:cubicBezTo>
                <a:cubicBezTo>
                  <a:pt x="292091" y="945527"/>
                  <a:pt x="288967" y="945973"/>
                  <a:pt x="285395" y="945973"/>
                </a:cubicBezTo>
                <a:cubicBezTo>
                  <a:pt x="284279" y="945973"/>
                  <a:pt x="282940" y="945973"/>
                  <a:pt x="281824" y="945750"/>
                </a:cubicBezTo>
                <a:cubicBezTo>
                  <a:pt x="280709" y="945527"/>
                  <a:pt x="279593" y="945304"/>
                  <a:pt x="278477" y="945080"/>
                </a:cubicBezTo>
                <a:lnTo>
                  <a:pt x="278477" y="954901"/>
                </a:lnTo>
                <a:cubicBezTo>
                  <a:pt x="279593" y="955124"/>
                  <a:pt x="280709" y="955347"/>
                  <a:pt x="282270" y="955347"/>
                </a:cubicBezTo>
                <a:cubicBezTo>
                  <a:pt x="283833" y="955570"/>
                  <a:pt x="285172" y="955570"/>
                  <a:pt x="286288" y="955570"/>
                </a:cubicBezTo>
                <a:cubicBezTo>
                  <a:pt x="291199" y="955570"/>
                  <a:pt x="295215" y="954901"/>
                  <a:pt x="298564" y="953561"/>
                </a:cubicBezTo>
                <a:cubicBezTo>
                  <a:pt x="301912" y="952222"/>
                  <a:pt x="304590" y="950437"/>
                  <a:pt x="306822" y="948205"/>
                </a:cubicBezTo>
                <a:cubicBezTo>
                  <a:pt x="309053" y="945750"/>
                  <a:pt x="310839" y="943295"/>
                  <a:pt x="311955" y="940393"/>
                </a:cubicBezTo>
                <a:cubicBezTo>
                  <a:pt x="313071" y="937491"/>
                  <a:pt x="313964" y="934591"/>
                  <a:pt x="314410" y="931242"/>
                </a:cubicBezTo>
                <a:cubicBezTo>
                  <a:pt x="314857" y="927894"/>
                  <a:pt x="315080" y="924769"/>
                  <a:pt x="315080" y="921422"/>
                </a:cubicBezTo>
                <a:cubicBezTo>
                  <a:pt x="315080" y="917181"/>
                  <a:pt x="314410" y="913387"/>
                  <a:pt x="313741" y="909592"/>
                </a:cubicBezTo>
                <a:cubicBezTo>
                  <a:pt x="312625" y="906468"/>
                  <a:pt x="311285" y="903790"/>
                  <a:pt x="309277" y="901781"/>
                </a:cubicBezTo>
                <a:cubicBezTo>
                  <a:pt x="307491" y="899772"/>
                  <a:pt x="305260" y="898210"/>
                  <a:pt x="302581" y="897093"/>
                </a:cubicBezTo>
                <a:cubicBezTo>
                  <a:pt x="300126" y="895977"/>
                  <a:pt x="297224" y="895531"/>
                  <a:pt x="294323" y="895531"/>
                </a:cubicBezTo>
                <a:close/>
                <a:moveTo>
                  <a:pt x="690493" y="749116"/>
                </a:moveTo>
                <a:lnTo>
                  <a:pt x="696965" y="749116"/>
                </a:lnTo>
                <a:cubicBezTo>
                  <a:pt x="700982" y="749116"/>
                  <a:pt x="704330" y="749562"/>
                  <a:pt x="706563" y="750677"/>
                </a:cubicBezTo>
                <a:cubicBezTo>
                  <a:pt x="709018" y="751570"/>
                  <a:pt x="710803" y="753132"/>
                  <a:pt x="711919" y="754918"/>
                </a:cubicBezTo>
                <a:cubicBezTo>
                  <a:pt x="713035" y="756704"/>
                  <a:pt x="713704" y="758936"/>
                  <a:pt x="713704" y="761614"/>
                </a:cubicBezTo>
                <a:cubicBezTo>
                  <a:pt x="713704" y="767193"/>
                  <a:pt x="711919" y="771211"/>
                  <a:pt x="708795" y="773443"/>
                </a:cubicBezTo>
                <a:cubicBezTo>
                  <a:pt x="705670" y="775675"/>
                  <a:pt x="701429" y="776791"/>
                  <a:pt x="696518" y="776791"/>
                </a:cubicBezTo>
                <a:lnTo>
                  <a:pt x="690493" y="776791"/>
                </a:lnTo>
                <a:close/>
                <a:moveTo>
                  <a:pt x="772852" y="724117"/>
                </a:moveTo>
                <a:lnTo>
                  <a:pt x="772852" y="845758"/>
                </a:lnTo>
                <a:lnTo>
                  <a:pt x="845167" y="845758"/>
                </a:lnTo>
                <a:lnTo>
                  <a:pt x="845167" y="818751"/>
                </a:lnTo>
                <a:lnTo>
                  <a:pt x="805885" y="818751"/>
                </a:lnTo>
                <a:lnTo>
                  <a:pt x="805885" y="795762"/>
                </a:lnTo>
                <a:lnTo>
                  <a:pt x="842265" y="795762"/>
                </a:lnTo>
                <a:lnTo>
                  <a:pt x="842265" y="769425"/>
                </a:lnTo>
                <a:lnTo>
                  <a:pt x="805885" y="769425"/>
                </a:lnTo>
                <a:lnTo>
                  <a:pt x="805885" y="750454"/>
                </a:lnTo>
                <a:lnTo>
                  <a:pt x="845167" y="750454"/>
                </a:lnTo>
                <a:lnTo>
                  <a:pt x="845167" y="724117"/>
                </a:lnTo>
                <a:close/>
                <a:moveTo>
                  <a:pt x="419312" y="724117"/>
                </a:moveTo>
                <a:lnTo>
                  <a:pt x="419312" y="751123"/>
                </a:lnTo>
                <a:lnTo>
                  <a:pt x="448997" y="751123"/>
                </a:lnTo>
                <a:lnTo>
                  <a:pt x="448997" y="845758"/>
                </a:lnTo>
                <a:lnTo>
                  <a:pt x="481806" y="845758"/>
                </a:lnTo>
                <a:lnTo>
                  <a:pt x="481806" y="751123"/>
                </a:lnTo>
                <a:lnTo>
                  <a:pt x="511491" y="751123"/>
                </a:lnTo>
                <a:lnTo>
                  <a:pt x="511491" y="724117"/>
                </a:lnTo>
                <a:close/>
                <a:moveTo>
                  <a:pt x="207278" y="724117"/>
                </a:moveTo>
                <a:lnTo>
                  <a:pt x="207278" y="845758"/>
                </a:lnTo>
                <a:lnTo>
                  <a:pt x="239641" y="845758"/>
                </a:lnTo>
                <a:lnTo>
                  <a:pt x="239641" y="800003"/>
                </a:lnTo>
                <a:lnTo>
                  <a:pt x="276021" y="800003"/>
                </a:lnTo>
                <a:lnTo>
                  <a:pt x="276021" y="773666"/>
                </a:lnTo>
                <a:lnTo>
                  <a:pt x="239641" y="773666"/>
                </a:lnTo>
                <a:lnTo>
                  <a:pt x="239641" y="750454"/>
                </a:lnTo>
                <a:lnTo>
                  <a:pt x="279146" y="750454"/>
                </a:lnTo>
                <a:lnTo>
                  <a:pt x="279146" y="724117"/>
                </a:lnTo>
                <a:close/>
                <a:moveTo>
                  <a:pt x="657906" y="723894"/>
                </a:moveTo>
                <a:lnTo>
                  <a:pt x="657906" y="845535"/>
                </a:lnTo>
                <a:lnTo>
                  <a:pt x="690716" y="845535"/>
                </a:lnTo>
                <a:lnTo>
                  <a:pt x="690716" y="801342"/>
                </a:lnTo>
                <a:lnTo>
                  <a:pt x="698973" y="801342"/>
                </a:lnTo>
                <a:lnTo>
                  <a:pt x="724641" y="845535"/>
                </a:lnTo>
                <a:lnTo>
                  <a:pt x="761914" y="845535"/>
                </a:lnTo>
                <a:lnTo>
                  <a:pt x="726426" y="792638"/>
                </a:lnTo>
                <a:cubicBezTo>
                  <a:pt x="730890" y="790406"/>
                  <a:pt x="734462" y="787504"/>
                  <a:pt x="737587" y="784380"/>
                </a:cubicBezTo>
                <a:cubicBezTo>
                  <a:pt x="740710" y="781255"/>
                  <a:pt x="743166" y="777461"/>
                  <a:pt x="744728" y="773443"/>
                </a:cubicBezTo>
                <a:cubicBezTo>
                  <a:pt x="746291" y="769426"/>
                  <a:pt x="747184" y="764962"/>
                  <a:pt x="747184" y="760052"/>
                </a:cubicBezTo>
                <a:cubicBezTo>
                  <a:pt x="747184" y="752016"/>
                  <a:pt x="745398" y="745544"/>
                  <a:pt x="741603" y="740187"/>
                </a:cubicBezTo>
                <a:cubicBezTo>
                  <a:pt x="737810" y="734831"/>
                  <a:pt x="732453" y="730813"/>
                  <a:pt x="725087" y="728135"/>
                </a:cubicBezTo>
                <a:cubicBezTo>
                  <a:pt x="717722" y="725456"/>
                  <a:pt x="708571" y="724117"/>
                  <a:pt x="697634" y="724117"/>
                </a:cubicBezTo>
                <a:lnTo>
                  <a:pt x="697634" y="723894"/>
                </a:lnTo>
                <a:close/>
                <a:moveTo>
                  <a:pt x="528231" y="723894"/>
                </a:moveTo>
                <a:lnTo>
                  <a:pt x="528231" y="797771"/>
                </a:lnTo>
                <a:cubicBezTo>
                  <a:pt x="528231" y="813618"/>
                  <a:pt x="532695" y="825894"/>
                  <a:pt x="541399" y="834375"/>
                </a:cubicBezTo>
                <a:cubicBezTo>
                  <a:pt x="550104" y="843080"/>
                  <a:pt x="563050" y="847320"/>
                  <a:pt x="579789" y="847320"/>
                </a:cubicBezTo>
                <a:cubicBezTo>
                  <a:pt x="591618" y="847320"/>
                  <a:pt x="601215" y="845312"/>
                  <a:pt x="609028" y="841295"/>
                </a:cubicBezTo>
                <a:cubicBezTo>
                  <a:pt x="616839" y="837277"/>
                  <a:pt x="622642" y="831474"/>
                  <a:pt x="626436" y="823885"/>
                </a:cubicBezTo>
                <a:cubicBezTo>
                  <a:pt x="630230" y="816296"/>
                  <a:pt x="632239" y="807592"/>
                  <a:pt x="632239" y="797325"/>
                </a:cubicBezTo>
                <a:lnTo>
                  <a:pt x="632239" y="724117"/>
                </a:lnTo>
                <a:lnTo>
                  <a:pt x="599430" y="724117"/>
                </a:lnTo>
                <a:lnTo>
                  <a:pt x="599430" y="795317"/>
                </a:lnTo>
                <a:cubicBezTo>
                  <a:pt x="599430" y="801119"/>
                  <a:pt x="598760" y="805807"/>
                  <a:pt x="597421" y="809378"/>
                </a:cubicBezTo>
                <a:cubicBezTo>
                  <a:pt x="596305" y="812948"/>
                  <a:pt x="594074" y="815627"/>
                  <a:pt x="591395" y="817412"/>
                </a:cubicBezTo>
                <a:cubicBezTo>
                  <a:pt x="588717" y="818975"/>
                  <a:pt x="584922" y="819868"/>
                  <a:pt x="580458" y="819868"/>
                </a:cubicBezTo>
                <a:cubicBezTo>
                  <a:pt x="574209" y="819868"/>
                  <a:pt x="569298" y="817859"/>
                  <a:pt x="566174" y="814064"/>
                </a:cubicBezTo>
                <a:cubicBezTo>
                  <a:pt x="562826" y="810271"/>
                  <a:pt x="561264" y="804021"/>
                  <a:pt x="561264" y="795317"/>
                </a:cubicBezTo>
                <a:lnTo>
                  <a:pt x="561264" y="723894"/>
                </a:lnTo>
                <a:close/>
                <a:moveTo>
                  <a:pt x="298564" y="723894"/>
                </a:moveTo>
                <a:lnTo>
                  <a:pt x="298564" y="797771"/>
                </a:lnTo>
                <a:cubicBezTo>
                  <a:pt x="298564" y="813618"/>
                  <a:pt x="303028" y="825894"/>
                  <a:pt x="311732" y="834375"/>
                </a:cubicBezTo>
                <a:cubicBezTo>
                  <a:pt x="320437" y="843080"/>
                  <a:pt x="333383" y="847320"/>
                  <a:pt x="350122" y="847320"/>
                </a:cubicBezTo>
                <a:cubicBezTo>
                  <a:pt x="361951" y="847320"/>
                  <a:pt x="371548" y="845312"/>
                  <a:pt x="379361" y="841295"/>
                </a:cubicBezTo>
                <a:cubicBezTo>
                  <a:pt x="387172" y="837277"/>
                  <a:pt x="392975" y="831474"/>
                  <a:pt x="396769" y="823885"/>
                </a:cubicBezTo>
                <a:cubicBezTo>
                  <a:pt x="400563" y="816296"/>
                  <a:pt x="402572" y="807592"/>
                  <a:pt x="402572" y="797325"/>
                </a:cubicBezTo>
                <a:lnTo>
                  <a:pt x="402572" y="724117"/>
                </a:lnTo>
                <a:lnTo>
                  <a:pt x="369763" y="724117"/>
                </a:lnTo>
                <a:lnTo>
                  <a:pt x="369763" y="795317"/>
                </a:lnTo>
                <a:cubicBezTo>
                  <a:pt x="369763" y="801119"/>
                  <a:pt x="369093" y="805807"/>
                  <a:pt x="367754" y="809378"/>
                </a:cubicBezTo>
                <a:cubicBezTo>
                  <a:pt x="366638" y="812948"/>
                  <a:pt x="364407" y="815627"/>
                  <a:pt x="361728" y="817412"/>
                </a:cubicBezTo>
                <a:cubicBezTo>
                  <a:pt x="359050" y="818975"/>
                  <a:pt x="355255" y="819868"/>
                  <a:pt x="350791" y="819868"/>
                </a:cubicBezTo>
                <a:cubicBezTo>
                  <a:pt x="344542" y="819868"/>
                  <a:pt x="339631" y="817859"/>
                  <a:pt x="336507" y="814064"/>
                </a:cubicBezTo>
                <a:cubicBezTo>
                  <a:pt x="333159" y="810271"/>
                  <a:pt x="331597" y="804021"/>
                  <a:pt x="331597" y="795317"/>
                </a:cubicBezTo>
                <a:lnTo>
                  <a:pt x="331597" y="723894"/>
                </a:lnTo>
                <a:close/>
                <a:moveTo>
                  <a:pt x="447435" y="641090"/>
                </a:moveTo>
                <a:lnTo>
                  <a:pt x="451229" y="641090"/>
                </a:lnTo>
                <a:cubicBezTo>
                  <a:pt x="453908" y="641090"/>
                  <a:pt x="456140" y="641313"/>
                  <a:pt x="457702" y="641982"/>
                </a:cubicBezTo>
                <a:cubicBezTo>
                  <a:pt x="459487" y="642428"/>
                  <a:pt x="460826" y="643321"/>
                  <a:pt x="461719" y="644437"/>
                </a:cubicBezTo>
                <a:cubicBezTo>
                  <a:pt x="462612" y="645553"/>
                  <a:pt x="463058" y="647115"/>
                  <a:pt x="463058" y="648901"/>
                </a:cubicBezTo>
                <a:cubicBezTo>
                  <a:pt x="463058" y="651803"/>
                  <a:pt x="462166" y="653812"/>
                  <a:pt x="460380" y="655151"/>
                </a:cubicBezTo>
                <a:cubicBezTo>
                  <a:pt x="458594" y="656490"/>
                  <a:pt x="455693" y="657159"/>
                  <a:pt x="451452" y="657159"/>
                </a:cubicBezTo>
                <a:lnTo>
                  <a:pt x="447435" y="657159"/>
                </a:lnTo>
                <a:close/>
                <a:moveTo>
                  <a:pt x="810794" y="630599"/>
                </a:moveTo>
                <a:lnTo>
                  <a:pt x="810794" y="690192"/>
                </a:lnTo>
                <a:lnTo>
                  <a:pt x="845166" y="690192"/>
                </a:lnTo>
                <a:lnTo>
                  <a:pt x="845166" y="679702"/>
                </a:lnTo>
                <a:lnTo>
                  <a:pt x="823516" y="679702"/>
                </a:lnTo>
                <a:lnTo>
                  <a:pt x="823516" y="664301"/>
                </a:lnTo>
                <a:lnTo>
                  <a:pt x="843827" y="664301"/>
                </a:lnTo>
                <a:lnTo>
                  <a:pt x="843827" y="654035"/>
                </a:lnTo>
                <a:lnTo>
                  <a:pt x="823516" y="654035"/>
                </a:lnTo>
                <a:lnTo>
                  <a:pt x="823516" y="640867"/>
                </a:lnTo>
                <a:lnTo>
                  <a:pt x="845166" y="640867"/>
                </a:lnTo>
                <a:lnTo>
                  <a:pt x="845166" y="630599"/>
                </a:lnTo>
                <a:close/>
                <a:moveTo>
                  <a:pt x="743390" y="630599"/>
                </a:moveTo>
                <a:lnTo>
                  <a:pt x="743390" y="690192"/>
                </a:lnTo>
                <a:lnTo>
                  <a:pt x="755889" y="690192"/>
                </a:lnTo>
                <a:lnTo>
                  <a:pt x="755889" y="664525"/>
                </a:lnTo>
                <a:lnTo>
                  <a:pt x="779548" y="664525"/>
                </a:lnTo>
                <a:lnTo>
                  <a:pt x="779548" y="690192"/>
                </a:lnTo>
                <a:lnTo>
                  <a:pt x="792046" y="690192"/>
                </a:lnTo>
                <a:lnTo>
                  <a:pt x="792046" y="630599"/>
                </a:lnTo>
                <a:lnTo>
                  <a:pt x="779548" y="630599"/>
                </a:lnTo>
                <a:lnTo>
                  <a:pt x="779548" y="654035"/>
                </a:lnTo>
                <a:lnTo>
                  <a:pt x="755889" y="654035"/>
                </a:lnTo>
                <a:lnTo>
                  <a:pt x="755889" y="630599"/>
                </a:lnTo>
                <a:close/>
                <a:moveTo>
                  <a:pt x="685360" y="630599"/>
                </a:moveTo>
                <a:lnTo>
                  <a:pt x="685360" y="641090"/>
                </a:lnTo>
                <a:lnTo>
                  <a:pt x="701653" y="641090"/>
                </a:lnTo>
                <a:lnTo>
                  <a:pt x="701653" y="690192"/>
                </a:lnTo>
                <a:lnTo>
                  <a:pt x="714152" y="690192"/>
                </a:lnTo>
                <a:lnTo>
                  <a:pt x="714152" y="641090"/>
                </a:lnTo>
                <a:lnTo>
                  <a:pt x="730445" y="641090"/>
                </a:lnTo>
                <a:lnTo>
                  <a:pt x="730445" y="630599"/>
                </a:lnTo>
                <a:close/>
                <a:moveTo>
                  <a:pt x="488725" y="630599"/>
                </a:moveTo>
                <a:lnTo>
                  <a:pt x="488725" y="637742"/>
                </a:lnTo>
                <a:lnTo>
                  <a:pt x="496090" y="641090"/>
                </a:lnTo>
                <a:lnTo>
                  <a:pt x="496090" y="679702"/>
                </a:lnTo>
                <a:lnTo>
                  <a:pt x="488725" y="683050"/>
                </a:lnTo>
                <a:lnTo>
                  <a:pt x="488725" y="690192"/>
                </a:lnTo>
                <a:lnTo>
                  <a:pt x="515955" y="690192"/>
                </a:lnTo>
                <a:lnTo>
                  <a:pt x="515955" y="683050"/>
                </a:lnTo>
                <a:lnTo>
                  <a:pt x="508589" y="679702"/>
                </a:lnTo>
                <a:lnTo>
                  <a:pt x="508589" y="641090"/>
                </a:lnTo>
                <a:lnTo>
                  <a:pt x="515955" y="637742"/>
                </a:lnTo>
                <a:lnTo>
                  <a:pt x="515955" y="630599"/>
                </a:lnTo>
                <a:close/>
                <a:moveTo>
                  <a:pt x="452122" y="630599"/>
                </a:moveTo>
                <a:lnTo>
                  <a:pt x="452122" y="630822"/>
                </a:lnTo>
                <a:lnTo>
                  <a:pt x="434936" y="630822"/>
                </a:lnTo>
                <a:lnTo>
                  <a:pt x="434936" y="690415"/>
                </a:lnTo>
                <a:lnTo>
                  <a:pt x="447435" y="690415"/>
                </a:lnTo>
                <a:lnTo>
                  <a:pt x="447435" y="667650"/>
                </a:lnTo>
                <a:lnTo>
                  <a:pt x="454131" y="667650"/>
                </a:lnTo>
                <a:lnTo>
                  <a:pt x="468415" y="690415"/>
                </a:lnTo>
                <a:lnTo>
                  <a:pt x="482477" y="690415"/>
                </a:lnTo>
                <a:lnTo>
                  <a:pt x="464844" y="664525"/>
                </a:lnTo>
                <a:cubicBezTo>
                  <a:pt x="466853" y="663632"/>
                  <a:pt x="468639" y="662293"/>
                  <a:pt x="470424" y="660953"/>
                </a:cubicBezTo>
                <a:cubicBezTo>
                  <a:pt x="471987" y="659614"/>
                  <a:pt x="473326" y="657828"/>
                  <a:pt x="474441" y="655820"/>
                </a:cubicBezTo>
                <a:cubicBezTo>
                  <a:pt x="475557" y="653812"/>
                  <a:pt x="476003" y="651356"/>
                  <a:pt x="476003" y="648678"/>
                </a:cubicBezTo>
                <a:cubicBezTo>
                  <a:pt x="476003" y="644660"/>
                  <a:pt x="475111" y="641313"/>
                  <a:pt x="473326" y="638634"/>
                </a:cubicBezTo>
                <a:cubicBezTo>
                  <a:pt x="471540" y="635956"/>
                  <a:pt x="469085" y="633947"/>
                  <a:pt x="465514" y="632608"/>
                </a:cubicBezTo>
                <a:cubicBezTo>
                  <a:pt x="461942" y="631269"/>
                  <a:pt x="457479" y="630599"/>
                  <a:pt x="452122" y="630599"/>
                </a:cubicBezTo>
                <a:close/>
                <a:moveTo>
                  <a:pt x="260397" y="630599"/>
                </a:moveTo>
                <a:lnTo>
                  <a:pt x="260397" y="690192"/>
                </a:lnTo>
                <a:lnTo>
                  <a:pt x="294769" y="690192"/>
                </a:lnTo>
                <a:lnTo>
                  <a:pt x="294769" y="679702"/>
                </a:lnTo>
                <a:lnTo>
                  <a:pt x="273119" y="679702"/>
                </a:lnTo>
                <a:lnTo>
                  <a:pt x="273119" y="664301"/>
                </a:lnTo>
                <a:lnTo>
                  <a:pt x="293430" y="664301"/>
                </a:lnTo>
                <a:lnTo>
                  <a:pt x="293430" y="654035"/>
                </a:lnTo>
                <a:lnTo>
                  <a:pt x="273119" y="654035"/>
                </a:lnTo>
                <a:lnTo>
                  <a:pt x="273119" y="640867"/>
                </a:lnTo>
                <a:lnTo>
                  <a:pt x="294769" y="640867"/>
                </a:lnTo>
                <a:lnTo>
                  <a:pt x="294769" y="630599"/>
                </a:lnTo>
                <a:close/>
                <a:moveTo>
                  <a:pt x="529793" y="630376"/>
                </a:moveTo>
                <a:lnTo>
                  <a:pt x="529793" y="689969"/>
                </a:lnTo>
                <a:lnTo>
                  <a:pt x="540952" y="689969"/>
                </a:lnTo>
                <a:lnTo>
                  <a:pt x="540952" y="661846"/>
                </a:lnTo>
                <a:cubicBezTo>
                  <a:pt x="540952" y="660061"/>
                  <a:pt x="540729" y="658052"/>
                  <a:pt x="540729" y="656267"/>
                </a:cubicBezTo>
                <a:cubicBezTo>
                  <a:pt x="540729" y="654482"/>
                  <a:pt x="540506" y="652473"/>
                  <a:pt x="540506" y="650687"/>
                </a:cubicBezTo>
                <a:cubicBezTo>
                  <a:pt x="540506" y="648901"/>
                  <a:pt x="540506" y="646892"/>
                  <a:pt x="540283" y="645107"/>
                </a:cubicBezTo>
                <a:lnTo>
                  <a:pt x="540729" y="645107"/>
                </a:lnTo>
                <a:lnTo>
                  <a:pt x="566620" y="690192"/>
                </a:lnTo>
                <a:lnTo>
                  <a:pt x="582467" y="690192"/>
                </a:lnTo>
                <a:lnTo>
                  <a:pt x="582467" y="630599"/>
                </a:lnTo>
                <a:lnTo>
                  <a:pt x="571085" y="630599"/>
                </a:lnTo>
                <a:lnTo>
                  <a:pt x="571085" y="658721"/>
                </a:lnTo>
                <a:cubicBezTo>
                  <a:pt x="571085" y="660507"/>
                  <a:pt x="571308" y="662293"/>
                  <a:pt x="571308" y="664079"/>
                </a:cubicBezTo>
                <a:cubicBezTo>
                  <a:pt x="571308" y="665864"/>
                  <a:pt x="571531" y="667650"/>
                  <a:pt x="571531" y="669436"/>
                </a:cubicBezTo>
                <a:cubicBezTo>
                  <a:pt x="571531" y="671443"/>
                  <a:pt x="571754" y="673229"/>
                  <a:pt x="571754" y="675015"/>
                </a:cubicBezTo>
                <a:lnTo>
                  <a:pt x="571531" y="675015"/>
                </a:lnTo>
                <a:lnTo>
                  <a:pt x="545640" y="630376"/>
                </a:lnTo>
                <a:close/>
                <a:moveTo>
                  <a:pt x="403242" y="630376"/>
                </a:moveTo>
                <a:lnTo>
                  <a:pt x="403242" y="666757"/>
                </a:lnTo>
                <a:cubicBezTo>
                  <a:pt x="403242" y="669882"/>
                  <a:pt x="403018" y="672336"/>
                  <a:pt x="402126" y="674345"/>
                </a:cubicBezTo>
                <a:cubicBezTo>
                  <a:pt x="401233" y="676354"/>
                  <a:pt x="400117" y="677916"/>
                  <a:pt x="398331" y="678809"/>
                </a:cubicBezTo>
                <a:cubicBezTo>
                  <a:pt x="396769" y="679702"/>
                  <a:pt x="394313" y="680149"/>
                  <a:pt x="391635" y="680149"/>
                </a:cubicBezTo>
                <a:cubicBezTo>
                  <a:pt x="387618" y="680149"/>
                  <a:pt x="384716" y="679256"/>
                  <a:pt x="382707" y="677247"/>
                </a:cubicBezTo>
                <a:cubicBezTo>
                  <a:pt x="380699" y="675238"/>
                  <a:pt x="379806" y="671890"/>
                  <a:pt x="379806" y="666980"/>
                </a:cubicBezTo>
                <a:lnTo>
                  <a:pt x="379806" y="630599"/>
                </a:lnTo>
                <a:lnTo>
                  <a:pt x="367307" y="630599"/>
                </a:lnTo>
                <a:lnTo>
                  <a:pt x="367307" y="668989"/>
                </a:lnTo>
                <a:cubicBezTo>
                  <a:pt x="367307" y="675684"/>
                  <a:pt x="369539" y="681041"/>
                  <a:pt x="373557" y="685059"/>
                </a:cubicBezTo>
                <a:cubicBezTo>
                  <a:pt x="377797" y="689076"/>
                  <a:pt x="383823" y="691085"/>
                  <a:pt x="391635" y="691085"/>
                </a:cubicBezTo>
                <a:cubicBezTo>
                  <a:pt x="397215" y="691085"/>
                  <a:pt x="401902" y="690192"/>
                  <a:pt x="405474" y="688183"/>
                </a:cubicBezTo>
                <a:cubicBezTo>
                  <a:pt x="409267" y="686398"/>
                  <a:pt x="411946" y="683720"/>
                  <a:pt x="413731" y="680372"/>
                </a:cubicBezTo>
                <a:cubicBezTo>
                  <a:pt x="415517" y="677024"/>
                  <a:pt x="416410" y="673229"/>
                  <a:pt x="416410" y="669212"/>
                </a:cubicBezTo>
                <a:lnTo>
                  <a:pt x="415740" y="669212"/>
                </a:lnTo>
                <a:lnTo>
                  <a:pt x="415740" y="630376"/>
                </a:lnTo>
                <a:close/>
                <a:moveTo>
                  <a:pt x="227811" y="629929"/>
                </a:moveTo>
                <a:cubicBezTo>
                  <a:pt x="223794" y="629929"/>
                  <a:pt x="220223" y="630599"/>
                  <a:pt x="217098" y="631938"/>
                </a:cubicBezTo>
                <a:cubicBezTo>
                  <a:pt x="214196" y="633277"/>
                  <a:pt x="211742" y="635286"/>
                  <a:pt x="210180" y="637741"/>
                </a:cubicBezTo>
                <a:cubicBezTo>
                  <a:pt x="208617" y="640197"/>
                  <a:pt x="207724" y="643321"/>
                  <a:pt x="207724" y="646892"/>
                </a:cubicBezTo>
                <a:cubicBezTo>
                  <a:pt x="207724" y="649570"/>
                  <a:pt x="208171" y="651802"/>
                  <a:pt x="209064" y="653811"/>
                </a:cubicBezTo>
                <a:cubicBezTo>
                  <a:pt x="209957" y="655597"/>
                  <a:pt x="211073" y="657382"/>
                  <a:pt x="212635" y="658721"/>
                </a:cubicBezTo>
                <a:cubicBezTo>
                  <a:pt x="214196" y="660060"/>
                  <a:pt x="215759" y="661176"/>
                  <a:pt x="217321" y="662069"/>
                </a:cubicBezTo>
                <a:cubicBezTo>
                  <a:pt x="218884" y="662962"/>
                  <a:pt x="220446" y="663855"/>
                  <a:pt x="221786" y="664524"/>
                </a:cubicBezTo>
                <a:cubicBezTo>
                  <a:pt x="224018" y="665417"/>
                  <a:pt x="226027" y="666533"/>
                  <a:pt x="227811" y="667426"/>
                </a:cubicBezTo>
                <a:cubicBezTo>
                  <a:pt x="229597" y="668319"/>
                  <a:pt x="230936" y="669212"/>
                  <a:pt x="232052" y="670328"/>
                </a:cubicBezTo>
                <a:cubicBezTo>
                  <a:pt x="233168" y="671444"/>
                  <a:pt x="233615" y="672559"/>
                  <a:pt x="233615" y="674121"/>
                </a:cubicBezTo>
                <a:cubicBezTo>
                  <a:pt x="233615" y="675461"/>
                  <a:pt x="233168" y="676577"/>
                  <a:pt x="232722" y="677470"/>
                </a:cubicBezTo>
                <a:cubicBezTo>
                  <a:pt x="232275" y="678362"/>
                  <a:pt x="231159" y="679032"/>
                  <a:pt x="230043" y="679702"/>
                </a:cubicBezTo>
                <a:cubicBezTo>
                  <a:pt x="228927" y="680371"/>
                  <a:pt x="227142" y="680594"/>
                  <a:pt x="225134" y="680594"/>
                </a:cubicBezTo>
                <a:cubicBezTo>
                  <a:pt x="222009" y="680594"/>
                  <a:pt x="219107" y="680148"/>
                  <a:pt x="215982" y="679032"/>
                </a:cubicBezTo>
                <a:cubicBezTo>
                  <a:pt x="213081" y="678139"/>
                  <a:pt x="210180" y="676800"/>
                  <a:pt x="207278" y="675684"/>
                </a:cubicBezTo>
                <a:lnTo>
                  <a:pt x="207278" y="687513"/>
                </a:lnTo>
                <a:cubicBezTo>
                  <a:pt x="208840" y="688406"/>
                  <a:pt x="210626" y="689075"/>
                  <a:pt x="212412" y="689522"/>
                </a:cubicBezTo>
                <a:cubicBezTo>
                  <a:pt x="214196" y="689968"/>
                  <a:pt x="215982" y="690415"/>
                  <a:pt x="217991" y="690638"/>
                </a:cubicBezTo>
                <a:cubicBezTo>
                  <a:pt x="220000" y="690861"/>
                  <a:pt x="222009" y="691084"/>
                  <a:pt x="224018" y="691084"/>
                </a:cubicBezTo>
                <a:cubicBezTo>
                  <a:pt x="228704" y="691084"/>
                  <a:pt x="232499" y="690191"/>
                  <a:pt x="235847" y="688852"/>
                </a:cubicBezTo>
                <a:cubicBezTo>
                  <a:pt x="238971" y="687513"/>
                  <a:pt x="241426" y="685505"/>
                  <a:pt x="243212" y="682826"/>
                </a:cubicBezTo>
                <a:cubicBezTo>
                  <a:pt x="244997" y="680148"/>
                  <a:pt x="245890" y="677246"/>
                  <a:pt x="245890" y="673675"/>
                </a:cubicBezTo>
                <a:cubicBezTo>
                  <a:pt x="245890" y="670551"/>
                  <a:pt x="245221" y="668096"/>
                  <a:pt x="244104" y="665864"/>
                </a:cubicBezTo>
                <a:cubicBezTo>
                  <a:pt x="242988" y="663632"/>
                  <a:pt x="241426" y="661846"/>
                  <a:pt x="239195" y="660283"/>
                </a:cubicBezTo>
                <a:cubicBezTo>
                  <a:pt x="236963" y="658721"/>
                  <a:pt x="234508" y="657158"/>
                  <a:pt x="231383" y="655820"/>
                </a:cubicBezTo>
                <a:cubicBezTo>
                  <a:pt x="228927" y="654704"/>
                  <a:pt x="226695" y="653588"/>
                  <a:pt x="225134" y="652695"/>
                </a:cubicBezTo>
                <a:cubicBezTo>
                  <a:pt x="223348" y="651802"/>
                  <a:pt x="222232" y="650686"/>
                  <a:pt x="221339" y="649794"/>
                </a:cubicBezTo>
                <a:cubicBezTo>
                  <a:pt x="220446" y="648901"/>
                  <a:pt x="220000" y="647561"/>
                  <a:pt x="220000" y="646222"/>
                </a:cubicBezTo>
                <a:cubicBezTo>
                  <a:pt x="220000" y="645106"/>
                  <a:pt x="220446" y="643990"/>
                  <a:pt x="220893" y="643097"/>
                </a:cubicBezTo>
                <a:cubicBezTo>
                  <a:pt x="221339" y="642204"/>
                  <a:pt x="222232" y="641535"/>
                  <a:pt x="223348" y="641089"/>
                </a:cubicBezTo>
                <a:cubicBezTo>
                  <a:pt x="224464" y="640643"/>
                  <a:pt x="225803" y="640420"/>
                  <a:pt x="227365" y="640420"/>
                </a:cubicBezTo>
                <a:cubicBezTo>
                  <a:pt x="229597" y="640420"/>
                  <a:pt x="231829" y="640643"/>
                  <a:pt x="234061" y="641312"/>
                </a:cubicBezTo>
                <a:cubicBezTo>
                  <a:pt x="236293" y="641981"/>
                  <a:pt x="238748" y="642874"/>
                  <a:pt x="241426" y="643990"/>
                </a:cubicBezTo>
                <a:lnTo>
                  <a:pt x="245444" y="634170"/>
                </a:lnTo>
                <a:cubicBezTo>
                  <a:pt x="242542" y="632831"/>
                  <a:pt x="239641" y="631715"/>
                  <a:pt x="236740" y="631045"/>
                </a:cubicBezTo>
                <a:cubicBezTo>
                  <a:pt x="233838" y="630375"/>
                  <a:pt x="230936" y="629929"/>
                  <a:pt x="227811" y="629929"/>
                </a:cubicBezTo>
                <a:close/>
                <a:moveTo>
                  <a:pt x="336060" y="629483"/>
                </a:moveTo>
                <a:cubicBezTo>
                  <a:pt x="331373" y="629483"/>
                  <a:pt x="327579" y="630153"/>
                  <a:pt x="324008" y="631715"/>
                </a:cubicBezTo>
                <a:cubicBezTo>
                  <a:pt x="320660" y="633054"/>
                  <a:pt x="317535" y="635063"/>
                  <a:pt x="315303" y="637965"/>
                </a:cubicBezTo>
                <a:cubicBezTo>
                  <a:pt x="313072" y="640866"/>
                  <a:pt x="311063" y="643991"/>
                  <a:pt x="309947" y="647785"/>
                </a:cubicBezTo>
                <a:cubicBezTo>
                  <a:pt x="308831" y="651580"/>
                  <a:pt x="308161" y="655820"/>
                  <a:pt x="308161" y="660284"/>
                </a:cubicBezTo>
                <a:cubicBezTo>
                  <a:pt x="308161" y="666310"/>
                  <a:pt x="309277" y="671667"/>
                  <a:pt x="311063" y="676354"/>
                </a:cubicBezTo>
                <a:cubicBezTo>
                  <a:pt x="312848" y="681041"/>
                  <a:pt x="315750" y="684613"/>
                  <a:pt x="319767" y="687067"/>
                </a:cubicBezTo>
                <a:cubicBezTo>
                  <a:pt x="323785" y="689522"/>
                  <a:pt x="328918" y="690861"/>
                  <a:pt x="334944" y="690861"/>
                </a:cubicBezTo>
                <a:cubicBezTo>
                  <a:pt x="338292" y="690861"/>
                  <a:pt x="341194" y="690638"/>
                  <a:pt x="343649" y="690192"/>
                </a:cubicBezTo>
                <a:cubicBezTo>
                  <a:pt x="346327" y="689745"/>
                  <a:pt x="348782" y="689076"/>
                  <a:pt x="351460" y="687960"/>
                </a:cubicBezTo>
                <a:lnTo>
                  <a:pt x="351460" y="677247"/>
                </a:lnTo>
                <a:cubicBezTo>
                  <a:pt x="348782" y="678139"/>
                  <a:pt x="346104" y="678809"/>
                  <a:pt x="343649" y="679479"/>
                </a:cubicBezTo>
                <a:cubicBezTo>
                  <a:pt x="341194" y="680148"/>
                  <a:pt x="338739" y="680372"/>
                  <a:pt x="336283" y="680372"/>
                </a:cubicBezTo>
                <a:cubicBezTo>
                  <a:pt x="332935" y="680372"/>
                  <a:pt x="330034" y="679702"/>
                  <a:pt x="327802" y="678139"/>
                </a:cubicBezTo>
                <a:cubicBezTo>
                  <a:pt x="325570" y="676800"/>
                  <a:pt x="324008" y="674345"/>
                  <a:pt x="322892" y="671444"/>
                </a:cubicBezTo>
                <a:cubicBezTo>
                  <a:pt x="321776" y="668543"/>
                  <a:pt x="321329" y="664971"/>
                  <a:pt x="321329" y="660730"/>
                </a:cubicBezTo>
                <a:cubicBezTo>
                  <a:pt x="321329" y="657605"/>
                  <a:pt x="321553" y="654928"/>
                  <a:pt x="322222" y="652249"/>
                </a:cubicBezTo>
                <a:cubicBezTo>
                  <a:pt x="322892" y="649571"/>
                  <a:pt x="323785" y="647562"/>
                  <a:pt x="325124" y="645776"/>
                </a:cubicBezTo>
                <a:cubicBezTo>
                  <a:pt x="326463" y="643991"/>
                  <a:pt x="328026" y="642651"/>
                  <a:pt x="329811" y="641758"/>
                </a:cubicBezTo>
                <a:cubicBezTo>
                  <a:pt x="331819" y="640866"/>
                  <a:pt x="333828" y="640420"/>
                  <a:pt x="336283" y="640420"/>
                </a:cubicBezTo>
                <a:cubicBezTo>
                  <a:pt x="338515" y="640420"/>
                  <a:pt x="340524" y="640643"/>
                  <a:pt x="342756" y="641312"/>
                </a:cubicBezTo>
                <a:cubicBezTo>
                  <a:pt x="344988" y="641982"/>
                  <a:pt x="347220" y="642875"/>
                  <a:pt x="349452" y="643991"/>
                </a:cubicBezTo>
                <a:lnTo>
                  <a:pt x="353469" y="633724"/>
                </a:lnTo>
                <a:cubicBezTo>
                  <a:pt x="350791" y="632385"/>
                  <a:pt x="347889" y="631269"/>
                  <a:pt x="344988" y="630599"/>
                </a:cubicBezTo>
                <a:cubicBezTo>
                  <a:pt x="341864" y="629929"/>
                  <a:pt x="338962" y="629483"/>
                  <a:pt x="336060" y="629483"/>
                </a:cubicBezTo>
                <a:close/>
                <a:moveTo>
                  <a:pt x="630007" y="629260"/>
                </a:moveTo>
                <a:cubicBezTo>
                  <a:pt x="623311" y="629260"/>
                  <a:pt x="617732" y="630599"/>
                  <a:pt x="613044" y="633055"/>
                </a:cubicBezTo>
                <a:cubicBezTo>
                  <a:pt x="608580" y="635733"/>
                  <a:pt x="605010" y="639081"/>
                  <a:pt x="602554" y="643768"/>
                </a:cubicBezTo>
                <a:cubicBezTo>
                  <a:pt x="600099" y="648455"/>
                  <a:pt x="598983" y="653812"/>
                  <a:pt x="598983" y="660061"/>
                </a:cubicBezTo>
                <a:cubicBezTo>
                  <a:pt x="598983" y="666757"/>
                  <a:pt x="599876" y="672559"/>
                  <a:pt x="602108" y="677024"/>
                </a:cubicBezTo>
                <a:cubicBezTo>
                  <a:pt x="604117" y="681488"/>
                  <a:pt x="607241" y="685059"/>
                  <a:pt x="611482" y="687290"/>
                </a:cubicBezTo>
                <a:cubicBezTo>
                  <a:pt x="615723" y="689746"/>
                  <a:pt x="620857" y="690862"/>
                  <a:pt x="626659" y="690862"/>
                </a:cubicBezTo>
                <a:cubicBezTo>
                  <a:pt x="630900" y="690862"/>
                  <a:pt x="634694" y="690638"/>
                  <a:pt x="638043" y="689969"/>
                </a:cubicBezTo>
                <a:cubicBezTo>
                  <a:pt x="641613" y="689299"/>
                  <a:pt x="644738" y="688630"/>
                  <a:pt x="647863" y="687513"/>
                </a:cubicBezTo>
                <a:lnTo>
                  <a:pt x="647863" y="656713"/>
                </a:lnTo>
                <a:lnTo>
                  <a:pt x="624204" y="656713"/>
                </a:lnTo>
                <a:lnTo>
                  <a:pt x="623980" y="656713"/>
                </a:lnTo>
                <a:lnTo>
                  <a:pt x="623980" y="666534"/>
                </a:lnTo>
                <a:lnTo>
                  <a:pt x="635141" y="666534"/>
                </a:lnTo>
                <a:lnTo>
                  <a:pt x="635141" y="679033"/>
                </a:lnTo>
                <a:cubicBezTo>
                  <a:pt x="634025" y="679256"/>
                  <a:pt x="632909" y="679479"/>
                  <a:pt x="631570" y="679702"/>
                </a:cubicBezTo>
                <a:cubicBezTo>
                  <a:pt x="630453" y="679925"/>
                  <a:pt x="628891" y="679925"/>
                  <a:pt x="627105" y="679925"/>
                </a:cubicBezTo>
                <a:cubicBezTo>
                  <a:pt x="623534" y="679925"/>
                  <a:pt x="620410" y="679256"/>
                  <a:pt x="618178" y="677470"/>
                </a:cubicBezTo>
                <a:cubicBezTo>
                  <a:pt x="615946" y="675684"/>
                  <a:pt x="614383" y="673229"/>
                  <a:pt x="613267" y="670328"/>
                </a:cubicBezTo>
                <a:cubicBezTo>
                  <a:pt x="612151" y="667427"/>
                  <a:pt x="611705" y="663855"/>
                  <a:pt x="611705" y="660061"/>
                </a:cubicBezTo>
                <a:cubicBezTo>
                  <a:pt x="611705" y="656043"/>
                  <a:pt x="612375" y="652473"/>
                  <a:pt x="613937" y="649348"/>
                </a:cubicBezTo>
                <a:cubicBezTo>
                  <a:pt x="615499" y="646223"/>
                  <a:pt x="617508" y="643768"/>
                  <a:pt x="620187" y="642205"/>
                </a:cubicBezTo>
                <a:cubicBezTo>
                  <a:pt x="622865" y="640643"/>
                  <a:pt x="626213" y="639751"/>
                  <a:pt x="629784" y="639751"/>
                </a:cubicBezTo>
                <a:cubicBezTo>
                  <a:pt x="632462" y="639751"/>
                  <a:pt x="634918" y="639974"/>
                  <a:pt x="637150" y="640643"/>
                </a:cubicBezTo>
                <a:cubicBezTo>
                  <a:pt x="639381" y="641089"/>
                  <a:pt x="641613" y="641982"/>
                  <a:pt x="643399" y="642875"/>
                </a:cubicBezTo>
                <a:lnTo>
                  <a:pt x="647640" y="632831"/>
                </a:lnTo>
                <a:cubicBezTo>
                  <a:pt x="645184" y="631715"/>
                  <a:pt x="642506" y="630822"/>
                  <a:pt x="639381" y="630153"/>
                </a:cubicBezTo>
                <a:cubicBezTo>
                  <a:pt x="636257" y="629483"/>
                  <a:pt x="633132" y="629260"/>
                  <a:pt x="630007" y="629260"/>
                </a:cubicBezTo>
                <a:close/>
                <a:moveTo>
                  <a:pt x="671968" y="547572"/>
                </a:moveTo>
                <a:lnTo>
                  <a:pt x="675762" y="547572"/>
                </a:lnTo>
                <a:cubicBezTo>
                  <a:pt x="678664" y="547572"/>
                  <a:pt x="680896" y="547795"/>
                  <a:pt x="682235" y="548464"/>
                </a:cubicBezTo>
                <a:cubicBezTo>
                  <a:pt x="684020" y="548910"/>
                  <a:pt x="685359" y="549803"/>
                  <a:pt x="686252" y="550919"/>
                </a:cubicBezTo>
                <a:cubicBezTo>
                  <a:pt x="687145" y="552035"/>
                  <a:pt x="687591" y="553597"/>
                  <a:pt x="687591" y="555383"/>
                </a:cubicBezTo>
                <a:cubicBezTo>
                  <a:pt x="687591" y="558285"/>
                  <a:pt x="686699" y="560294"/>
                  <a:pt x="684913" y="561633"/>
                </a:cubicBezTo>
                <a:cubicBezTo>
                  <a:pt x="683127" y="562971"/>
                  <a:pt x="680226" y="563641"/>
                  <a:pt x="675985" y="563641"/>
                </a:cubicBezTo>
                <a:lnTo>
                  <a:pt x="671968" y="563641"/>
                </a:lnTo>
                <a:close/>
                <a:moveTo>
                  <a:pt x="526891" y="546232"/>
                </a:moveTo>
                <a:cubicBezTo>
                  <a:pt x="527114" y="547348"/>
                  <a:pt x="527560" y="548686"/>
                  <a:pt x="528007" y="550248"/>
                </a:cubicBezTo>
                <a:cubicBezTo>
                  <a:pt x="528453" y="551811"/>
                  <a:pt x="528900" y="553373"/>
                  <a:pt x="529346" y="554713"/>
                </a:cubicBezTo>
                <a:cubicBezTo>
                  <a:pt x="529792" y="556052"/>
                  <a:pt x="530239" y="557391"/>
                  <a:pt x="530462" y="558284"/>
                </a:cubicBezTo>
                <a:lnTo>
                  <a:pt x="534925" y="572122"/>
                </a:lnTo>
                <a:lnTo>
                  <a:pt x="519302" y="572122"/>
                </a:lnTo>
                <a:lnTo>
                  <a:pt x="523543" y="558284"/>
                </a:lnTo>
                <a:cubicBezTo>
                  <a:pt x="523766" y="557614"/>
                  <a:pt x="523989" y="556721"/>
                  <a:pt x="524435" y="555159"/>
                </a:cubicBezTo>
                <a:cubicBezTo>
                  <a:pt x="524882" y="553597"/>
                  <a:pt x="525328" y="552034"/>
                  <a:pt x="525775" y="550472"/>
                </a:cubicBezTo>
                <a:cubicBezTo>
                  <a:pt x="526221" y="548686"/>
                  <a:pt x="526668" y="547348"/>
                  <a:pt x="526891" y="546232"/>
                </a:cubicBezTo>
                <a:close/>
                <a:moveTo>
                  <a:pt x="676878" y="537304"/>
                </a:moveTo>
                <a:lnTo>
                  <a:pt x="676878" y="537527"/>
                </a:lnTo>
                <a:lnTo>
                  <a:pt x="659469" y="537527"/>
                </a:lnTo>
                <a:lnTo>
                  <a:pt x="659469" y="597120"/>
                </a:lnTo>
                <a:lnTo>
                  <a:pt x="671968" y="597120"/>
                </a:lnTo>
                <a:lnTo>
                  <a:pt x="671968" y="574355"/>
                </a:lnTo>
                <a:lnTo>
                  <a:pt x="678664" y="574355"/>
                </a:lnTo>
                <a:lnTo>
                  <a:pt x="692948" y="597120"/>
                </a:lnTo>
                <a:lnTo>
                  <a:pt x="707233" y="597120"/>
                </a:lnTo>
                <a:lnTo>
                  <a:pt x="689600" y="571230"/>
                </a:lnTo>
                <a:cubicBezTo>
                  <a:pt x="691609" y="570337"/>
                  <a:pt x="693395" y="568998"/>
                  <a:pt x="695180" y="567658"/>
                </a:cubicBezTo>
                <a:cubicBezTo>
                  <a:pt x="696743" y="566319"/>
                  <a:pt x="698082" y="564533"/>
                  <a:pt x="699197" y="562525"/>
                </a:cubicBezTo>
                <a:cubicBezTo>
                  <a:pt x="700313" y="560517"/>
                  <a:pt x="700760" y="558061"/>
                  <a:pt x="700760" y="555383"/>
                </a:cubicBezTo>
                <a:cubicBezTo>
                  <a:pt x="700760" y="551365"/>
                  <a:pt x="699867" y="548018"/>
                  <a:pt x="698082" y="545340"/>
                </a:cubicBezTo>
                <a:cubicBezTo>
                  <a:pt x="696296" y="542661"/>
                  <a:pt x="693841" y="540652"/>
                  <a:pt x="690270" y="539313"/>
                </a:cubicBezTo>
                <a:cubicBezTo>
                  <a:pt x="686699" y="537974"/>
                  <a:pt x="682235" y="537304"/>
                  <a:pt x="676878" y="537304"/>
                </a:cubicBezTo>
                <a:close/>
                <a:moveTo>
                  <a:pt x="362620" y="537304"/>
                </a:moveTo>
                <a:lnTo>
                  <a:pt x="362620" y="596897"/>
                </a:lnTo>
                <a:lnTo>
                  <a:pt x="396992" y="596897"/>
                </a:lnTo>
                <a:lnTo>
                  <a:pt x="396992" y="586407"/>
                </a:lnTo>
                <a:lnTo>
                  <a:pt x="375342" y="586407"/>
                </a:lnTo>
                <a:lnTo>
                  <a:pt x="375342" y="571007"/>
                </a:lnTo>
                <a:lnTo>
                  <a:pt x="395653" y="571007"/>
                </a:lnTo>
                <a:lnTo>
                  <a:pt x="395653" y="560740"/>
                </a:lnTo>
                <a:lnTo>
                  <a:pt x="375342" y="560740"/>
                </a:lnTo>
                <a:lnTo>
                  <a:pt x="375342" y="547572"/>
                </a:lnTo>
                <a:lnTo>
                  <a:pt x="396992" y="547572"/>
                </a:lnTo>
                <a:lnTo>
                  <a:pt x="396992" y="537304"/>
                </a:lnTo>
                <a:close/>
                <a:moveTo>
                  <a:pt x="206831" y="537304"/>
                </a:moveTo>
                <a:lnTo>
                  <a:pt x="226696" y="574131"/>
                </a:lnTo>
                <a:lnTo>
                  <a:pt x="226696" y="596897"/>
                </a:lnTo>
                <a:lnTo>
                  <a:pt x="239194" y="596897"/>
                </a:lnTo>
                <a:lnTo>
                  <a:pt x="239194" y="573685"/>
                </a:lnTo>
                <a:lnTo>
                  <a:pt x="259059" y="537304"/>
                </a:lnTo>
                <a:lnTo>
                  <a:pt x="245444" y="537304"/>
                </a:lnTo>
                <a:lnTo>
                  <a:pt x="232945" y="561856"/>
                </a:lnTo>
                <a:lnTo>
                  <a:pt x="220446" y="537304"/>
                </a:lnTo>
                <a:close/>
                <a:moveTo>
                  <a:pt x="519302" y="537080"/>
                </a:moveTo>
                <a:lnTo>
                  <a:pt x="498322" y="596896"/>
                </a:lnTo>
                <a:lnTo>
                  <a:pt x="511937" y="596896"/>
                </a:lnTo>
                <a:lnTo>
                  <a:pt x="516178" y="582612"/>
                </a:lnTo>
                <a:lnTo>
                  <a:pt x="537827" y="582612"/>
                </a:lnTo>
                <a:lnTo>
                  <a:pt x="542068" y="596896"/>
                </a:lnTo>
                <a:lnTo>
                  <a:pt x="555906" y="596896"/>
                </a:lnTo>
                <a:lnTo>
                  <a:pt x="534702" y="537080"/>
                </a:lnTo>
                <a:close/>
                <a:moveTo>
                  <a:pt x="827756" y="536634"/>
                </a:moveTo>
                <a:cubicBezTo>
                  <a:pt x="823739" y="536634"/>
                  <a:pt x="820168" y="537304"/>
                  <a:pt x="817043" y="538643"/>
                </a:cubicBezTo>
                <a:cubicBezTo>
                  <a:pt x="814141" y="539982"/>
                  <a:pt x="811687" y="541991"/>
                  <a:pt x="810125" y="544446"/>
                </a:cubicBezTo>
                <a:cubicBezTo>
                  <a:pt x="808562" y="546902"/>
                  <a:pt x="807669" y="550026"/>
                  <a:pt x="807669" y="553597"/>
                </a:cubicBezTo>
                <a:cubicBezTo>
                  <a:pt x="807669" y="556275"/>
                  <a:pt x="808116" y="558507"/>
                  <a:pt x="809009" y="560516"/>
                </a:cubicBezTo>
                <a:cubicBezTo>
                  <a:pt x="809901" y="562302"/>
                  <a:pt x="811018" y="564087"/>
                  <a:pt x="812580" y="565426"/>
                </a:cubicBezTo>
                <a:cubicBezTo>
                  <a:pt x="814141" y="566765"/>
                  <a:pt x="815704" y="567881"/>
                  <a:pt x="817266" y="568774"/>
                </a:cubicBezTo>
                <a:cubicBezTo>
                  <a:pt x="818829" y="569667"/>
                  <a:pt x="820391" y="570560"/>
                  <a:pt x="821731" y="571229"/>
                </a:cubicBezTo>
                <a:cubicBezTo>
                  <a:pt x="823963" y="572122"/>
                  <a:pt x="825971" y="573238"/>
                  <a:pt x="827756" y="574131"/>
                </a:cubicBezTo>
                <a:cubicBezTo>
                  <a:pt x="829542" y="575024"/>
                  <a:pt x="830881" y="575917"/>
                  <a:pt x="831997" y="577033"/>
                </a:cubicBezTo>
                <a:cubicBezTo>
                  <a:pt x="833113" y="578149"/>
                  <a:pt x="833560" y="579264"/>
                  <a:pt x="833560" y="580826"/>
                </a:cubicBezTo>
                <a:cubicBezTo>
                  <a:pt x="833560" y="582166"/>
                  <a:pt x="833336" y="583282"/>
                  <a:pt x="832667" y="584174"/>
                </a:cubicBezTo>
                <a:cubicBezTo>
                  <a:pt x="832220" y="585067"/>
                  <a:pt x="831328" y="585960"/>
                  <a:pt x="829988" y="586407"/>
                </a:cubicBezTo>
                <a:cubicBezTo>
                  <a:pt x="828872" y="587076"/>
                  <a:pt x="827087" y="587299"/>
                  <a:pt x="825079" y="587299"/>
                </a:cubicBezTo>
                <a:cubicBezTo>
                  <a:pt x="821954" y="587299"/>
                  <a:pt x="819052" y="586853"/>
                  <a:pt x="815927" y="585737"/>
                </a:cubicBezTo>
                <a:cubicBezTo>
                  <a:pt x="813026" y="584844"/>
                  <a:pt x="810125" y="583505"/>
                  <a:pt x="807223" y="582389"/>
                </a:cubicBezTo>
                <a:lnTo>
                  <a:pt x="807223" y="594218"/>
                </a:lnTo>
                <a:cubicBezTo>
                  <a:pt x="808785" y="595111"/>
                  <a:pt x="810571" y="595780"/>
                  <a:pt x="812357" y="596227"/>
                </a:cubicBezTo>
                <a:cubicBezTo>
                  <a:pt x="814141" y="596673"/>
                  <a:pt x="815927" y="597120"/>
                  <a:pt x="817936" y="597343"/>
                </a:cubicBezTo>
                <a:cubicBezTo>
                  <a:pt x="819945" y="597566"/>
                  <a:pt x="821954" y="597789"/>
                  <a:pt x="823963" y="597789"/>
                </a:cubicBezTo>
                <a:cubicBezTo>
                  <a:pt x="828649" y="597789"/>
                  <a:pt x="832444" y="596896"/>
                  <a:pt x="835792" y="595557"/>
                </a:cubicBezTo>
                <a:cubicBezTo>
                  <a:pt x="838917" y="594218"/>
                  <a:pt x="841371" y="592210"/>
                  <a:pt x="843157" y="589531"/>
                </a:cubicBezTo>
                <a:cubicBezTo>
                  <a:pt x="844942" y="586853"/>
                  <a:pt x="845835" y="583951"/>
                  <a:pt x="845835" y="580380"/>
                </a:cubicBezTo>
                <a:cubicBezTo>
                  <a:pt x="845835" y="577256"/>
                  <a:pt x="845166" y="574577"/>
                  <a:pt x="844049" y="572569"/>
                </a:cubicBezTo>
                <a:cubicBezTo>
                  <a:pt x="842933" y="570337"/>
                  <a:pt x="841371" y="568551"/>
                  <a:pt x="839139" y="566988"/>
                </a:cubicBezTo>
                <a:cubicBezTo>
                  <a:pt x="836908" y="565426"/>
                  <a:pt x="834452" y="563863"/>
                  <a:pt x="831328" y="562525"/>
                </a:cubicBezTo>
                <a:cubicBezTo>
                  <a:pt x="828872" y="561409"/>
                  <a:pt x="826641" y="560293"/>
                  <a:pt x="825079" y="559400"/>
                </a:cubicBezTo>
                <a:cubicBezTo>
                  <a:pt x="823293" y="558507"/>
                  <a:pt x="822177" y="557391"/>
                  <a:pt x="821284" y="556499"/>
                </a:cubicBezTo>
                <a:cubicBezTo>
                  <a:pt x="820391" y="555606"/>
                  <a:pt x="819945" y="554266"/>
                  <a:pt x="819945" y="552927"/>
                </a:cubicBezTo>
                <a:cubicBezTo>
                  <a:pt x="819945" y="551811"/>
                  <a:pt x="820391" y="550695"/>
                  <a:pt x="820838" y="549802"/>
                </a:cubicBezTo>
                <a:cubicBezTo>
                  <a:pt x="821284" y="548909"/>
                  <a:pt x="822177" y="548240"/>
                  <a:pt x="823293" y="547794"/>
                </a:cubicBezTo>
                <a:cubicBezTo>
                  <a:pt x="824409" y="547348"/>
                  <a:pt x="825748" y="547125"/>
                  <a:pt x="827310" y="547125"/>
                </a:cubicBezTo>
                <a:cubicBezTo>
                  <a:pt x="829542" y="547125"/>
                  <a:pt x="831774" y="547348"/>
                  <a:pt x="834006" y="548017"/>
                </a:cubicBezTo>
                <a:cubicBezTo>
                  <a:pt x="836238" y="548686"/>
                  <a:pt x="838693" y="549579"/>
                  <a:pt x="841371" y="550695"/>
                </a:cubicBezTo>
                <a:lnTo>
                  <a:pt x="845389" y="540875"/>
                </a:lnTo>
                <a:cubicBezTo>
                  <a:pt x="842487" y="539536"/>
                  <a:pt x="839585" y="538420"/>
                  <a:pt x="836685" y="537750"/>
                </a:cubicBezTo>
                <a:cubicBezTo>
                  <a:pt x="833783" y="537080"/>
                  <a:pt x="830881" y="536634"/>
                  <a:pt x="827756" y="536634"/>
                </a:cubicBezTo>
                <a:close/>
                <a:moveTo>
                  <a:pt x="885340" y="388629"/>
                </a:moveTo>
                <a:cubicBezTo>
                  <a:pt x="881825" y="390666"/>
                  <a:pt x="879314" y="394460"/>
                  <a:pt x="879314" y="399147"/>
                </a:cubicBezTo>
                <a:lnTo>
                  <a:pt x="879314" y="479051"/>
                </a:lnTo>
                <a:cubicBezTo>
                  <a:pt x="879314" y="488425"/>
                  <a:pt x="889357" y="494228"/>
                  <a:pt x="897393" y="489541"/>
                </a:cubicBezTo>
                <a:lnTo>
                  <a:pt x="966583" y="449589"/>
                </a:lnTo>
                <a:cubicBezTo>
                  <a:pt x="974618" y="444902"/>
                  <a:pt x="974618" y="433296"/>
                  <a:pt x="966583" y="428609"/>
                </a:cubicBezTo>
                <a:lnTo>
                  <a:pt x="897393" y="388658"/>
                </a:lnTo>
                <a:cubicBezTo>
                  <a:pt x="893375" y="386314"/>
                  <a:pt x="888855" y="386593"/>
                  <a:pt x="885340" y="388629"/>
                </a:cubicBezTo>
                <a:close/>
                <a:moveTo>
                  <a:pt x="733122" y="219476"/>
                </a:moveTo>
                <a:cubicBezTo>
                  <a:pt x="741603" y="219476"/>
                  <a:pt x="747853" y="223046"/>
                  <a:pt x="752317" y="230635"/>
                </a:cubicBezTo>
                <a:cubicBezTo>
                  <a:pt x="756780" y="238224"/>
                  <a:pt x="759682" y="249384"/>
                  <a:pt x="761468" y="264115"/>
                </a:cubicBezTo>
                <a:cubicBezTo>
                  <a:pt x="763253" y="279069"/>
                  <a:pt x="764146" y="297594"/>
                  <a:pt x="764146" y="319690"/>
                </a:cubicBezTo>
                <a:cubicBezTo>
                  <a:pt x="764146" y="341563"/>
                  <a:pt x="763253" y="360088"/>
                  <a:pt x="761468" y="374819"/>
                </a:cubicBezTo>
                <a:cubicBezTo>
                  <a:pt x="759682" y="389550"/>
                  <a:pt x="756780" y="400709"/>
                  <a:pt x="752317" y="408075"/>
                </a:cubicBezTo>
                <a:cubicBezTo>
                  <a:pt x="747853" y="415440"/>
                  <a:pt x="741603" y="419012"/>
                  <a:pt x="733122" y="419012"/>
                </a:cubicBezTo>
                <a:cubicBezTo>
                  <a:pt x="724641" y="419012"/>
                  <a:pt x="718391" y="415440"/>
                  <a:pt x="713927" y="407852"/>
                </a:cubicBezTo>
                <a:cubicBezTo>
                  <a:pt x="709464" y="400263"/>
                  <a:pt x="706562" y="389327"/>
                  <a:pt x="704777" y="374596"/>
                </a:cubicBezTo>
                <a:cubicBezTo>
                  <a:pt x="702991" y="360088"/>
                  <a:pt x="702098" y="341786"/>
                  <a:pt x="702098" y="319913"/>
                </a:cubicBezTo>
                <a:cubicBezTo>
                  <a:pt x="702098" y="297817"/>
                  <a:pt x="702768" y="279292"/>
                  <a:pt x="704777" y="264115"/>
                </a:cubicBezTo>
                <a:cubicBezTo>
                  <a:pt x="706562" y="249384"/>
                  <a:pt x="709464" y="238224"/>
                  <a:pt x="713927" y="230635"/>
                </a:cubicBezTo>
                <a:cubicBezTo>
                  <a:pt x="718391" y="223270"/>
                  <a:pt x="724641" y="219476"/>
                  <a:pt x="733122" y="219476"/>
                </a:cubicBezTo>
                <a:close/>
                <a:moveTo>
                  <a:pt x="454576" y="219476"/>
                </a:moveTo>
                <a:cubicBezTo>
                  <a:pt x="463057" y="219476"/>
                  <a:pt x="469307" y="223046"/>
                  <a:pt x="473771" y="230635"/>
                </a:cubicBezTo>
                <a:cubicBezTo>
                  <a:pt x="478234" y="238224"/>
                  <a:pt x="481136" y="249384"/>
                  <a:pt x="482921" y="264115"/>
                </a:cubicBezTo>
                <a:cubicBezTo>
                  <a:pt x="484707" y="279069"/>
                  <a:pt x="485600" y="297594"/>
                  <a:pt x="485600" y="319690"/>
                </a:cubicBezTo>
                <a:cubicBezTo>
                  <a:pt x="485600" y="341563"/>
                  <a:pt x="484707" y="360088"/>
                  <a:pt x="482921" y="374819"/>
                </a:cubicBezTo>
                <a:cubicBezTo>
                  <a:pt x="481136" y="389550"/>
                  <a:pt x="478234" y="400709"/>
                  <a:pt x="473771" y="408075"/>
                </a:cubicBezTo>
                <a:cubicBezTo>
                  <a:pt x="469307" y="415440"/>
                  <a:pt x="463057" y="419012"/>
                  <a:pt x="454576" y="419012"/>
                </a:cubicBezTo>
                <a:cubicBezTo>
                  <a:pt x="446095" y="419012"/>
                  <a:pt x="439845" y="415440"/>
                  <a:pt x="435381" y="407852"/>
                </a:cubicBezTo>
                <a:cubicBezTo>
                  <a:pt x="430918" y="400263"/>
                  <a:pt x="428016" y="389327"/>
                  <a:pt x="426230" y="374596"/>
                </a:cubicBezTo>
                <a:cubicBezTo>
                  <a:pt x="424445" y="360088"/>
                  <a:pt x="423552" y="341786"/>
                  <a:pt x="423552" y="319913"/>
                </a:cubicBezTo>
                <a:cubicBezTo>
                  <a:pt x="423552" y="297817"/>
                  <a:pt x="424445" y="279292"/>
                  <a:pt x="426230" y="264115"/>
                </a:cubicBezTo>
                <a:cubicBezTo>
                  <a:pt x="428016" y="249384"/>
                  <a:pt x="430918" y="238224"/>
                  <a:pt x="435381" y="230635"/>
                </a:cubicBezTo>
                <a:cubicBezTo>
                  <a:pt x="439845" y="223270"/>
                  <a:pt x="446095" y="219476"/>
                  <a:pt x="454576" y="219476"/>
                </a:cubicBezTo>
                <a:close/>
                <a:moveTo>
                  <a:pt x="167326" y="153605"/>
                </a:moveTo>
                <a:cubicBezTo>
                  <a:pt x="163811" y="151569"/>
                  <a:pt x="159291" y="151290"/>
                  <a:pt x="155273" y="153634"/>
                </a:cubicBezTo>
                <a:lnTo>
                  <a:pt x="86084" y="193585"/>
                </a:lnTo>
                <a:cubicBezTo>
                  <a:pt x="78048" y="198272"/>
                  <a:pt x="78048" y="209878"/>
                  <a:pt x="86084" y="214788"/>
                </a:cubicBezTo>
                <a:lnTo>
                  <a:pt x="155273" y="254740"/>
                </a:lnTo>
                <a:cubicBezTo>
                  <a:pt x="163309" y="259427"/>
                  <a:pt x="173352" y="253624"/>
                  <a:pt x="173352" y="244250"/>
                </a:cubicBezTo>
                <a:lnTo>
                  <a:pt x="173352" y="164123"/>
                </a:lnTo>
                <a:cubicBezTo>
                  <a:pt x="173352" y="159436"/>
                  <a:pt x="170841" y="155642"/>
                  <a:pt x="167326" y="153605"/>
                </a:cubicBezTo>
                <a:close/>
                <a:moveTo>
                  <a:pt x="207278" y="151848"/>
                </a:moveTo>
                <a:lnTo>
                  <a:pt x="207278" y="486416"/>
                </a:lnTo>
                <a:lnTo>
                  <a:pt x="299234" y="486416"/>
                </a:lnTo>
                <a:lnTo>
                  <a:pt x="299234" y="151848"/>
                </a:lnTo>
                <a:close/>
                <a:moveTo>
                  <a:pt x="732899" y="147830"/>
                </a:moveTo>
                <a:cubicBezTo>
                  <a:pt x="703214" y="147830"/>
                  <a:pt x="679556" y="154526"/>
                  <a:pt x="661700" y="168364"/>
                </a:cubicBezTo>
                <a:cubicBezTo>
                  <a:pt x="643845" y="181979"/>
                  <a:pt x="631123" y="201620"/>
                  <a:pt x="623534" y="227287"/>
                </a:cubicBezTo>
                <a:cubicBezTo>
                  <a:pt x="615946" y="252732"/>
                  <a:pt x="612151" y="283756"/>
                  <a:pt x="612151" y="319913"/>
                </a:cubicBezTo>
                <a:cubicBezTo>
                  <a:pt x="612151" y="355401"/>
                  <a:pt x="616392" y="385979"/>
                  <a:pt x="624873" y="411646"/>
                </a:cubicBezTo>
                <a:cubicBezTo>
                  <a:pt x="633132" y="437091"/>
                  <a:pt x="646523" y="456731"/>
                  <a:pt x="664379" y="470569"/>
                </a:cubicBezTo>
                <a:cubicBezTo>
                  <a:pt x="682234" y="484185"/>
                  <a:pt x="705000" y="491103"/>
                  <a:pt x="732899" y="491103"/>
                </a:cubicBezTo>
                <a:cubicBezTo>
                  <a:pt x="755441" y="491103"/>
                  <a:pt x="774190" y="487308"/>
                  <a:pt x="789590" y="479497"/>
                </a:cubicBezTo>
                <a:cubicBezTo>
                  <a:pt x="804990" y="471685"/>
                  <a:pt x="817266" y="460302"/>
                  <a:pt x="826864" y="445571"/>
                </a:cubicBezTo>
                <a:cubicBezTo>
                  <a:pt x="836238" y="430841"/>
                  <a:pt x="843157" y="412762"/>
                  <a:pt x="847397" y="391782"/>
                </a:cubicBezTo>
                <a:cubicBezTo>
                  <a:pt x="851638" y="370802"/>
                  <a:pt x="853647" y="346696"/>
                  <a:pt x="853647" y="319913"/>
                </a:cubicBezTo>
                <a:cubicBezTo>
                  <a:pt x="853647" y="283756"/>
                  <a:pt x="849406" y="252732"/>
                  <a:pt x="840702" y="227064"/>
                </a:cubicBezTo>
                <a:cubicBezTo>
                  <a:pt x="832220" y="201397"/>
                  <a:pt x="819052" y="181756"/>
                  <a:pt x="801196" y="168141"/>
                </a:cubicBezTo>
                <a:cubicBezTo>
                  <a:pt x="783564" y="154526"/>
                  <a:pt x="760575" y="147830"/>
                  <a:pt x="732899" y="147830"/>
                </a:cubicBezTo>
                <a:close/>
                <a:moveTo>
                  <a:pt x="454576" y="147830"/>
                </a:moveTo>
                <a:cubicBezTo>
                  <a:pt x="424891" y="147830"/>
                  <a:pt x="401233" y="154526"/>
                  <a:pt x="383377" y="168364"/>
                </a:cubicBezTo>
                <a:cubicBezTo>
                  <a:pt x="365522" y="181979"/>
                  <a:pt x="352800" y="201620"/>
                  <a:pt x="345211" y="227287"/>
                </a:cubicBezTo>
                <a:cubicBezTo>
                  <a:pt x="337623" y="252732"/>
                  <a:pt x="333828" y="283756"/>
                  <a:pt x="333828" y="319913"/>
                </a:cubicBezTo>
                <a:cubicBezTo>
                  <a:pt x="333828" y="355401"/>
                  <a:pt x="338069" y="385979"/>
                  <a:pt x="346550" y="411646"/>
                </a:cubicBezTo>
                <a:cubicBezTo>
                  <a:pt x="354809" y="437091"/>
                  <a:pt x="368200" y="456731"/>
                  <a:pt x="386056" y="470569"/>
                </a:cubicBezTo>
                <a:cubicBezTo>
                  <a:pt x="403911" y="484185"/>
                  <a:pt x="426677" y="491103"/>
                  <a:pt x="454576" y="491103"/>
                </a:cubicBezTo>
                <a:cubicBezTo>
                  <a:pt x="477118" y="491103"/>
                  <a:pt x="495867" y="487308"/>
                  <a:pt x="511267" y="479497"/>
                </a:cubicBezTo>
                <a:cubicBezTo>
                  <a:pt x="526667" y="471685"/>
                  <a:pt x="538943" y="460302"/>
                  <a:pt x="548541" y="445571"/>
                </a:cubicBezTo>
                <a:cubicBezTo>
                  <a:pt x="557915" y="430841"/>
                  <a:pt x="564834" y="412762"/>
                  <a:pt x="569074" y="391782"/>
                </a:cubicBezTo>
                <a:cubicBezTo>
                  <a:pt x="573315" y="370802"/>
                  <a:pt x="575324" y="346696"/>
                  <a:pt x="575324" y="319913"/>
                </a:cubicBezTo>
                <a:cubicBezTo>
                  <a:pt x="575324" y="283756"/>
                  <a:pt x="571083" y="252732"/>
                  <a:pt x="562379" y="227064"/>
                </a:cubicBezTo>
                <a:cubicBezTo>
                  <a:pt x="553897" y="201397"/>
                  <a:pt x="540729" y="181756"/>
                  <a:pt x="522873" y="168141"/>
                </a:cubicBezTo>
                <a:cubicBezTo>
                  <a:pt x="505241" y="154526"/>
                  <a:pt x="482252" y="147830"/>
                  <a:pt x="454576" y="147830"/>
                </a:cubicBezTo>
                <a:close/>
                <a:moveTo>
                  <a:pt x="0" y="0"/>
                </a:moveTo>
                <a:lnTo>
                  <a:pt x="1052665" y="0"/>
                </a:lnTo>
                <a:lnTo>
                  <a:pt x="1052665" y="1088200"/>
                </a:lnTo>
                <a:lnTo>
                  <a:pt x="0" y="10882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de-DE"/>
              <a:t> </a:t>
            </a:r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7127566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Bild (VR p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FD282C6-B275-B626-86FC-B9D852872C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3" t="53429" r="-2064" b="-2852"/>
          <a:stretch/>
        </p:blipFill>
        <p:spPr>
          <a:xfrm rot="10800000">
            <a:off x="5896748" y="3458521"/>
            <a:ext cx="6295252" cy="3404616"/>
          </a:xfrm>
          <a:custGeom>
            <a:avLst/>
            <a:gdLst>
              <a:gd name="connsiteX0" fmla="*/ 6295252 w 6295252"/>
              <a:gd name="connsiteY0" fmla="*/ 3404616 h 3404616"/>
              <a:gd name="connsiteX1" fmla="*/ 0 w 6295252"/>
              <a:gd name="connsiteY1" fmla="*/ 3404616 h 3404616"/>
              <a:gd name="connsiteX2" fmla="*/ 0 w 6295252"/>
              <a:gd name="connsiteY2" fmla="*/ 0 h 3404616"/>
              <a:gd name="connsiteX3" fmla="*/ 6295252 w 6295252"/>
              <a:gd name="connsiteY3" fmla="*/ 0 h 340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5252" h="3404616">
                <a:moveTo>
                  <a:pt x="6295252" y="3404616"/>
                </a:moveTo>
                <a:lnTo>
                  <a:pt x="0" y="3404616"/>
                </a:lnTo>
                <a:lnTo>
                  <a:pt x="0" y="0"/>
                </a:lnTo>
                <a:lnTo>
                  <a:pt x="6295252" y="0"/>
                </a:lnTo>
                <a:close/>
              </a:path>
            </a:pathLst>
          </a:custGeom>
        </p:spPr>
      </p:pic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88" y="6453188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35F27EE-B0A9-16A8-8AB7-5BF600BB5A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814349"/>
            <a:ext cx="10372725" cy="309022"/>
          </a:xfrm>
          <a:prstGeom prst="rect">
            <a:avLst/>
          </a:prstGeom>
        </p:spPr>
        <p:txBody>
          <a:bodyPr lIns="0" tIns="3600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2FD7B6E0-70C0-C3A0-80E8-D5945CAC2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375" y="6453188"/>
            <a:ext cx="11004550" cy="2136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121D0D50-0715-B994-A8F5-8BE8E0567C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7375" y="1700213"/>
            <a:ext cx="5508625" cy="40687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393317-DD45-293D-5AB0-B5F0D69A5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3509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0">
          <p15:clr>
            <a:srgbClr val="A4A3A4"/>
          </p15:clr>
        </p15:guide>
        <p15:guide id="3" orient="horz" pos="799">
          <p15:clr>
            <a:srgbClr val="FBAE40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F03D00A5-7783-09D4-CFD8-D7AA622F6F6C}"/>
              </a:ext>
            </a:extLst>
          </p:cNvPr>
          <p:cNvSpPr/>
          <p:nvPr userDrawn="1"/>
        </p:nvSpPr>
        <p:spPr>
          <a:xfrm>
            <a:off x="10191177" y="416489"/>
            <a:ext cx="1704528" cy="469388"/>
          </a:xfrm>
          <a:custGeom>
            <a:avLst/>
            <a:gdLst>
              <a:gd name="connsiteX0" fmla="*/ 1572816 w 1704528"/>
              <a:gd name="connsiteY0" fmla="*/ 154310 h 469388"/>
              <a:gd name="connsiteX1" fmla="*/ 1536660 w 1704528"/>
              <a:gd name="connsiteY1" fmla="*/ 257614 h 469388"/>
              <a:gd name="connsiteX2" fmla="*/ 1606390 w 1704528"/>
              <a:gd name="connsiteY2" fmla="*/ 257614 h 469388"/>
              <a:gd name="connsiteX3" fmla="*/ 591417 w 1704528"/>
              <a:gd name="connsiteY3" fmla="*/ 125902 h 469388"/>
              <a:gd name="connsiteX4" fmla="*/ 591417 w 1704528"/>
              <a:gd name="connsiteY4" fmla="*/ 317014 h 469388"/>
              <a:gd name="connsiteX5" fmla="*/ 601747 w 1704528"/>
              <a:gd name="connsiteY5" fmla="*/ 317014 h 469388"/>
              <a:gd name="connsiteX6" fmla="*/ 697303 w 1704528"/>
              <a:gd name="connsiteY6" fmla="*/ 221458 h 469388"/>
              <a:gd name="connsiteX7" fmla="*/ 601747 w 1704528"/>
              <a:gd name="connsiteY7" fmla="*/ 125902 h 469388"/>
              <a:gd name="connsiteX8" fmla="*/ 1299058 w 1704528"/>
              <a:gd name="connsiteY8" fmla="*/ 123319 h 469388"/>
              <a:gd name="connsiteX9" fmla="*/ 1299058 w 1704528"/>
              <a:gd name="connsiteY9" fmla="*/ 208545 h 469388"/>
              <a:gd name="connsiteX10" fmla="*/ 1327466 w 1704528"/>
              <a:gd name="connsiteY10" fmla="*/ 208545 h 469388"/>
              <a:gd name="connsiteX11" fmla="*/ 1368788 w 1704528"/>
              <a:gd name="connsiteY11" fmla="*/ 164641 h 469388"/>
              <a:gd name="connsiteX12" fmla="*/ 1327466 w 1704528"/>
              <a:gd name="connsiteY12" fmla="*/ 123319 h 469388"/>
              <a:gd name="connsiteX13" fmla="*/ 991367 w 1704528"/>
              <a:gd name="connsiteY13" fmla="*/ 76842 h 469388"/>
              <a:gd name="connsiteX14" fmla="*/ 1048184 w 1704528"/>
              <a:gd name="connsiteY14" fmla="*/ 76842 h 469388"/>
              <a:gd name="connsiteX15" fmla="*/ 1048184 w 1704528"/>
              <a:gd name="connsiteY15" fmla="*/ 198224 h 469388"/>
              <a:gd name="connsiteX16" fmla="*/ 1138575 w 1704528"/>
              <a:gd name="connsiteY16" fmla="*/ 76842 h 469388"/>
              <a:gd name="connsiteX17" fmla="*/ 1208305 w 1704528"/>
              <a:gd name="connsiteY17" fmla="*/ 76842 h 469388"/>
              <a:gd name="connsiteX18" fmla="*/ 1097253 w 1704528"/>
              <a:gd name="connsiteY18" fmla="*/ 208555 h 469388"/>
              <a:gd name="connsiteX19" fmla="*/ 1213470 w 1704528"/>
              <a:gd name="connsiteY19" fmla="*/ 366093 h 469388"/>
              <a:gd name="connsiteX20" fmla="*/ 1141157 w 1704528"/>
              <a:gd name="connsiteY20" fmla="*/ 366093 h 469388"/>
              <a:gd name="connsiteX21" fmla="*/ 1048184 w 1704528"/>
              <a:gd name="connsiteY21" fmla="*/ 234381 h 469388"/>
              <a:gd name="connsiteX22" fmla="*/ 1048184 w 1704528"/>
              <a:gd name="connsiteY22" fmla="*/ 366093 h 469388"/>
              <a:gd name="connsiteX23" fmla="*/ 991367 w 1704528"/>
              <a:gd name="connsiteY23" fmla="*/ 366093 h 469388"/>
              <a:gd name="connsiteX24" fmla="*/ 792504 w 1704528"/>
              <a:gd name="connsiteY24" fmla="*/ 76842 h 469388"/>
              <a:gd name="connsiteX25" fmla="*/ 942294 w 1704528"/>
              <a:gd name="connsiteY25" fmla="*/ 76842 h 469388"/>
              <a:gd name="connsiteX26" fmla="*/ 942294 w 1704528"/>
              <a:gd name="connsiteY26" fmla="*/ 125912 h 469388"/>
              <a:gd name="connsiteX27" fmla="*/ 849321 w 1704528"/>
              <a:gd name="connsiteY27" fmla="*/ 125912 h 469388"/>
              <a:gd name="connsiteX28" fmla="*/ 849321 w 1704528"/>
              <a:gd name="connsiteY28" fmla="*/ 187894 h 469388"/>
              <a:gd name="connsiteX29" fmla="*/ 939711 w 1704528"/>
              <a:gd name="connsiteY29" fmla="*/ 187894 h 469388"/>
              <a:gd name="connsiteX30" fmla="*/ 939711 w 1704528"/>
              <a:gd name="connsiteY30" fmla="*/ 236963 h 469388"/>
              <a:gd name="connsiteX31" fmla="*/ 849321 w 1704528"/>
              <a:gd name="connsiteY31" fmla="*/ 236963 h 469388"/>
              <a:gd name="connsiteX32" fmla="*/ 849321 w 1704528"/>
              <a:gd name="connsiteY32" fmla="*/ 317024 h 469388"/>
              <a:gd name="connsiteX33" fmla="*/ 942294 w 1704528"/>
              <a:gd name="connsiteY33" fmla="*/ 317024 h 469388"/>
              <a:gd name="connsiteX34" fmla="*/ 942294 w 1704528"/>
              <a:gd name="connsiteY34" fmla="*/ 366093 h 469388"/>
              <a:gd name="connsiteX35" fmla="*/ 792504 w 1704528"/>
              <a:gd name="connsiteY35" fmla="*/ 366093 h 469388"/>
              <a:gd name="connsiteX36" fmla="*/ 1242241 w 1704528"/>
              <a:gd name="connsiteY36" fmla="*/ 76832 h 469388"/>
              <a:gd name="connsiteX37" fmla="*/ 1337797 w 1704528"/>
              <a:gd name="connsiteY37" fmla="*/ 76832 h 469388"/>
              <a:gd name="connsiteX38" fmla="*/ 1425605 w 1704528"/>
              <a:gd name="connsiteY38" fmla="*/ 162058 h 469388"/>
              <a:gd name="connsiteX39" fmla="*/ 1358457 w 1704528"/>
              <a:gd name="connsiteY39" fmla="*/ 247284 h 469388"/>
              <a:gd name="connsiteX40" fmla="*/ 1438518 w 1704528"/>
              <a:gd name="connsiteY40" fmla="*/ 366083 h 469388"/>
              <a:gd name="connsiteX41" fmla="*/ 1368788 w 1704528"/>
              <a:gd name="connsiteY41" fmla="*/ 366083 h 469388"/>
              <a:gd name="connsiteX42" fmla="*/ 1299058 w 1704528"/>
              <a:gd name="connsiteY42" fmla="*/ 249866 h 469388"/>
              <a:gd name="connsiteX43" fmla="*/ 1299058 w 1704528"/>
              <a:gd name="connsiteY43" fmla="*/ 366083 h 469388"/>
              <a:gd name="connsiteX44" fmla="*/ 1242241 w 1704528"/>
              <a:gd name="connsiteY44" fmla="*/ 366083 h 469388"/>
              <a:gd name="connsiteX45" fmla="*/ 537183 w 1704528"/>
              <a:gd name="connsiteY45" fmla="*/ 76832 h 469388"/>
              <a:gd name="connsiteX46" fmla="*/ 617243 w 1704528"/>
              <a:gd name="connsiteY46" fmla="*/ 76832 h 469388"/>
              <a:gd name="connsiteX47" fmla="*/ 756703 w 1704528"/>
              <a:gd name="connsiteY47" fmla="*/ 221458 h 469388"/>
              <a:gd name="connsiteX48" fmla="*/ 617243 w 1704528"/>
              <a:gd name="connsiteY48" fmla="*/ 366083 h 469388"/>
              <a:gd name="connsiteX49" fmla="*/ 537183 w 1704528"/>
              <a:gd name="connsiteY49" fmla="*/ 366083 h 469388"/>
              <a:gd name="connsiteX50" fmla="*/ 1572816 w 1704528"/>
              <a:gd name="connsiteY50" fmla="*/ 69084 h 469388"/>
              <a:gd name="connsiteX51" fmla="*/ 1598642 w 1704528"/>
              <a:gd name="connsiteY51" fmla="*/ 87162 h 469388"/>
              <a:gd name="connsiteX52" fmla="*/ 1704528 w 1704528"/>
              <a:gd name="connsiteY52" fmla="*/ 366083 h 469388"/>
              <a:gd name="connsiteX53" fmla="*/ 1645129 w 1704528"/>
              <a:gd name="connsiteY53" fmla="*/ 366083 h 469388"/>
              <a:gd name="connsiteX54" fmla="*/ 1621886 w 1704528"/>
              <a:gd name="connsiteY54" fmla="*/ 304101 h 469388"/>
              <a:gd name="connsiteX55" fmla="*/ 1521165 w 1704528"/>
              <a:gd name="connsiteY55" fmla="*/ 304101 h 469388"/>
              <a:gd name="connsiteX56" fmla="*/ 1497921 w 1704528"/>
              <a:gd name="connsiteY56" fmla="*/ 366083 h 469388"/>
              <a:gd name="connsiteX57" fmla="*/ 1438522 w 1704528"/>
              <a:gd name="connsiteY57" fmla="*/ 366083 h 469388"/>
              <a:gd name="connsiteX58" fmla="*/ 1546990 w 1704528"/>
              <a:gd name="connsiteY58" fmla="*/ 87162 h 469388"/>
              <a:gd name="connsiteX59" fmla="*/ 1572816 w 1704528"/>
              <a:gd name="connsiteY59" fmla="*/ 69084 h 469388"/>
              <a:gd name="connsiteX60" fmla="*/ 72312 w 1704528"/>
              <a:gd name="connsiteY60" fmla="*/ 1938 h 469388"/>
              <a:gd name="connsiteX61" fmla="*/ 90390 w 1704528"/>
              <a:gd name="connsiteY61" fmla="*/ 1938 h 469388"/>
              <a:gd name="connsiteX62" fmla="*/ 335736 w 1704528"/>
              <a:gd name="connsiteY62" fmla="*/ 143980 h 469388"/>
              <a:gd name="connsiteX63" fmla="*/ 374475 w 1704528"/>
              <a:gd name="connsiteY63" fmla="*/ 208545 h 469388"/>
              <a:gd name="connsiteX64" fmla="*/ 335736 w 1704528"/>
              <a:gd name="connsiteY64" fmla="*/ 275693 h 469388"/>
              <a:gd name="connsiteX65" fmla="*/ 0 w 1704528"/>
              <a:gd name="connsiteY65" fmla="*/ 469388 h 469388"/>
              <a:gd name="connsiteX66" fmla="*/ 0 w 1704528"/>
              <a:gd name="connsiteY66" fmla="*/ 381579 h 469388"/>
              <a:gd name="connsiteX67" fmla="*/ 299580 w 1704528"/>
              <a:gd name="connsiteY67" fmla="*/ 208545 h 469388"/>
              <a:gd name="connsiteX68" fmla="*/ 139459 w 1704528"/>
              <a:gd name="connsiteY68" fmla="*/ 115572 h 469388"/>
              <a:gd name="connsiteX69" fmla="*/ 139459 w 1704528"/>
              <a:gd name="connsiteY69" fmla="*/ 247284 h 469388"/>
              <a:gd name="connsiteX70" fmla="*/ 61982 w 1704528"/>
              <a:gd name="connsiteY70" fmla="*/ 291188 h 469388"/>
              <a:gd name="connsiteX71" fmla="*/ 61982 w 1704528"/>
              <a:gd name="connsiteY71" fmla="*/ 17433 h 469388"/>
              <a:gd name="connsiteX72" fmla="*/ 72312 w 1704528"/>
              <a:gd name="connsiteY72" fmla="*/ 1938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704528" h="469388">
                <a:moveTo>
                  <a:pt x="1572816" y="154310"/>
                </a:moveTo>
                <a:lnTo>
                  <a:pt x="1536660" y="257614"/>
                </a:lnTo>
                <a:lnTo>
                  <a:pt x="1606390" y="257614"/>
                </a:lnTo>
                <a:close/>
                <a:moveTo>
                  <a:pt x="591417" y="125902"/>
                </a:moveTo>
                <a:lnTo>
                  <a:pt x="591417" y="317014"/>
                </a:lnTo>
                <a:lnTo>
                  <a:pt x="601747" y="317014"/>
                </a:lnTo>
                <a:cubicBezTo>
                  <a:pt x="671477" y="317014"/>
                  <a:pt x="697303" y="278275"/>
                  <a:pt x="697303" y="221458"/>
                </a:cubicBezTo>
                <a:cubicBezTo>
                  <a:pt x="697303" y="156893"/>
                  <a:pt x="666312" y="125902"/>
                  <a:pt x="601747" y="125902"/>
                </a:cubicBezTo>
                <a:close/>
                <a:moveTo>
                  <a:pt x="1299058" y="123319"/>
                </a:moveTo>
                <a:lnTo>
                  <a:pt x="1299058" y="208545"/>
                </a:lnTo>
                <a:lnTo>
                  <a:pt x="1327466" y="208545"/>
                </a:lnTo>
                <a:cubicBezTo>
                  <a:pt x="1350709" y="208545"/>
                  <a:pt x="1368788" y="190467"/>
                  <a:pt x="1368788" y="164641"/>
                </a:cubicBezTo>
                <a:cubicBezTo>
                  <a:pt x="1368788" y="141397"/>
                  <a:pt x="1350709" y="123319"/>
                  <a:pt x="1327466" y="123319"/>
                </a:cubicBezTo>
                <a:close/>
                <a:moveTo>
                  <a:pt x="991367" y="76842"/>
                </a:moveTo>
                <a:lnTo>
                  <a:pt x="1048184" y="76842"/>
                </a:lnTo>
                <a:lnTo>
                  <a:pt x="1048184" y="198224"/>
                </a:lnTo>
                <a:lnTo>
                  <a:pt x="1138575" y="76842"/>
                </a:lnTo>
                <a:lnTo>
                  <a:pt x="1208305" y="76842"/>
                </a:lnTo>
                <a:lnTo>
                  <a:pt x="1097253" y="208555"/>
                </a:lnTo>
                <a:lnTo>
                  <a:pt x="1213470" y="366093"/>
                </a:lnTo>
                <a:lnTo>
                  <a:pt x="1141157" y="366093"/>
                </a:lnTo>
                <a:lnTo>
                  <a:pt x="1048184" y="234381"/>
                </a:lnTo>
                <a:lnTo>
                  <a:pt x="1048184" y="366093"/>
                </a:lnTo>
                <a:lnTo>
                  <a:pt x="991367" y="366093"/>
                </a:lnTo>
                <a:close/>
                <a:moveTo>
                  <a:pt x="792504" y="76842"/>
                </a:moveTo>
                <a:lnTo>
                  <a:pt x="942294" y="76842"/>
                </a:lnTo>
                <a:lnTo>
                  <a:pt x="942294" y="125912"/>
                </a:lnTo>
                <a:lnTo>
                  <a:pt x="849321" y="125912"/>
                </a:lnTo>
                <a:lnTo>
                  <a:pt x="849321" y="187894"/>
                </a:lnTo>
                <a:lnTo>
                  <a:pt x="939711" y="187894"/>
                </a:lnTo>
                <a:lnTo>
                  <a:pt x="939711" y="236963"/>
                </a:lnTo>
                <a:lnTo>
                  <a:pt x="849321" y="236963"/>
                </a:lnTo>
                <a:lnTo>
                  <a:pt x="849321" y="317024"/>
                </a:lnTo>
                <a:lnTo>
                  <a:pt x="942294" y="317024"/>
                </a:lnTo>
                <a:lnTo>
                  <a:pt x="942294" y="366093"/>
                </a:lnTo>
                <a:lnTo>
                  <a:pt x="792504" y="366093"/>
                </a:lnTo>
                <a:close/>
                <a:moveTo>
                  <a:pt x="1242241" y="76832"/>
                </a:moveTo>
                <a:lnTo>
                  <a:pt x="1337797" y="76832"/>
                </a:lnTo>
                <a:cubicBezTo>
                  <a:pt x="1386866" y="76832"/>
                  <a:pt x="1425605" y="115571"/>
                  <a:pt x="1425605" y="162058"/>
                </a:cubicBezTo>
                <a:cubicBezTo>
                  <a:pt x="1425605" y="203380"/>
                  <a:pt x="1397196" y="239536"/>
                  <a:pt x="1358457" y="247284"/>
                </a:cubicBezTo>
                <a:lnTo>
                  <a:pt x="1438518" y="366083"/>
                </a:lnTo>
                <a:lnTo>
                  <a:pt x="1368788" y="366083"/>
                </a:lnTo>
                <a:lnTo>
                  <a:pt x="1299058" y="249866"/>
                </a:lnTo>
                <a:lnTo>
                  <a:pt x="1299058" y="366083"/>
                </a:lnTo>
                <a:lnTo>
                  <a:pt x="1242241" y="366083"/>
                </a:lnTo>
                <a:close/>
                <a:moveTo>
                  <a:pt x="537183" y="76832"/>
                </a:moveTo>
                <a:lnTo>
                  <a:pt x="617243" y="76832"/>
                </a:lnTo>
                <a:cubicBezTo>
                  <a:pt x="699886" y="76832"/>
                  <a:pt x="756703" y="138815"/>
                  <a:pt x="756703" y="221458"/>
                </a:cubicBezTo>
                <a:cubicBezTo>
                  <a:pt x="756703" y="301518"/>
                  <a:pt x="699886" y="366083"/>
                  <a:pt x="617243" y="366083"/>
                </a:cubicBezTo>
                <a:lnTo>
                  <a:pt x="537183" y="366083"/>
                </a:lnTo>
                <a:close/>
                <a:moveTo>
                  <a:pt x="1572816" y="69084"/>
                </a:moveTo>
                <a:cubicBezTo>
                  <a:pt x="1583147" y="69084"/>
                  <a:pt x="1596060" y="74250"/>
                  <a:pt x="1598642" y="87162"/>
                </a:cubicBezTo>
                <a:lnTo>
                  <a:pt x="1704528" y="366083"/>
                </a:lnTo>
                <a:lnTo>
                  <a:pt x="1645129" y="366083"/>
                </a:lnTo>
                <a:lnTo>
                  <a:pt x="1621886" y="304101"/>
                </a:lnTo>
                <a:lnTo>
                  <a:pt x="1521165" y="304101"/>
                </a:lnTo>
                <a:lnTo>
                  <a:pt x="1497921" y="366083"/>
                </a:lnTo>
                <a:lnTo>
                  <a:pt x="1438522" y="366083"/>
                </a:lnTo>
                <a:lnTo>
                  <a:pt x="1546990" y="87162"/>
                </a:lnTo>
                <a:cubicBezTo>
                  <a:pt x="1549573" y="74250"/>
                  <a:pt x="1562486" y="69084"/>
                  <a:pt x="1572816" y="69084"/>
                </a:cubicBezTo>
                <a:close/>
                <a:moveTo>
                  <a:pt x="72312" y="1938"/>
                </a:moveTo>
                <a:cubicBezTo>
                  <a:pt x="77477" y="-645"/>
                  <a:pt x="85225" y="-645"/>
                  <a:pt x="90390" y="1938"/>
                </a:cubicBezTo>
                <a:lnTo>
                  <a:pt x="335736" y="143980"/>
                </a:lnTo>
                <a:cubicBezTo>
                  <a:pt x="353814" y="154311"/>
                  <a:pt x="374475" y="177554"/>
                  <a:pt x="374475" y="208545"/>
                </a:cubicBezTo>
                <a:cubicBezTo>
                  <a:pt x="374475" y="242119"/>
                  <a:pt x="353814" y="262780"/>
                  <a:pt x="335736" y="275693"/>
                </a:cubicBezTo>
                <a:lnTo>
                  <a:pt x="0" y="469388"/>
                </a:lnTo>
                <a:lnTo>
                  <a:pt x="0" y="381579"/>
                </a:lnTo>
                <a:lnTo>
                  <a:pt x="299580" y="208545"/>
                </a:lnTo>
                <a:lnTo>
                  <a:pt x="139459" y="115572"/>
                </a:lnTo>
                <a:lnTo>
                  <a:pt x="139459" y="247284"/>
                </a:lnTo>
                <a:lnTo>
                  <a:pt x="61982" y="291188"/>
                </a:lnTo>
                <a:lnTo>
                  <a:pt x="61982" y="17433"/>
                </a:lnTo>
                <a:cubicBezTo>
                  <a:pt x="61982" y="12268"/>
                  <a:pt x="67147" y="4520"/>
                  <a:pt x="72312" y="19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8745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foli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93F0167-6D0C-9DF5-2C74-6EBB72195166}"/>
              </a:ext>
            </a:extLst>
          </p:cNvPr>
          <p:cNvSpPr/>
          <p:nvPr userDrawn="1"/>
        </p:nvSpPr>
        <p:spPr>
          <a:xfrm>
            <a:off x="-600075" y="-133350"/>
            <a:ext cx="13315950" cy="7267575"/>
          </a:xfrm>
          <a:prstGeom prst="rect">
            <a:avLst/>
          </a:prstGeom>
          <a:solidFill>
            <a:srgbClr val="006B52"/>
          </a:solidFill>
          <a:ln w="254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6EDA502-9611-8BE4-C30C-0C94CA63F0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678744" y="-1570479"/>
            <a:ext cx="8745801" cy="9751569"/>
          </a:xfrm>
          <a:prstGeom prst="rect">
            <a:avLst/>
          </a:prstGeom>
        </p:spPr>
      </p:pic>
      <p:sp>
        <p:nvSpPr>
          <p:cNvPr id="2" name="Titel 5">
            <a:extLst>
              <a:ext uri="{FF2B5EF4-FFF2-40B4-BE49-F238E27FC236}">
                <a16:creationId xmlns:a16="http://schemas.microsoft.com/office/drawing/2014/main" id="{85A043AC-DECC-66F3-C948-DF06C994F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070" y="1970877"/>
            <a:ext cx="5177563" cy="1818486"/>
          </a:xfrm>
        </p:spPr>
        <p:txBody>
          <a:bodyPr anchor="t"/>
          <a:lstStyle>
            <a:lvl1pPr>
              <a:spcBef>
                <a:spcPts val="600"/>
              </a:spcBef>
              <a:spcAft>
                <a:spcPts val="600"/>
              </a:spcAft>
              <a:defRPr sz="2600">
                <a:solidFill>
                  <a:schemeClr val="tx2"/>
                </a:solidFill>
                <a:latin typeface="Noto Sans Black" panose="020B0A02040504020204" pitchFamily="34" charset="0"/>
                <a:ea typeface="Noto Sans Black" panose="020B0A02040504020204" pitchFamily="34" charset="0"/>
                <a:cs typeface="Noto Sans Black" panose="020B0A02040504020204" pitchFamily="34" charset="0"/>
              </a:defRPr>
            </a:lvl1pPr>
          </a:lstStyle>
          <a:p>
            <a:r>
              <a:rPr lang="de-DE"/>
              <a:t>Titel der Veranstaltung hinzufügen</a:t>
            </a:r>
          </a:p>
        </p:txBody>
      </p:sp>
      <p:pic>
        <p:nvPicPr>
          <p:cNvPr id="4" name="Grafik 3" descr="Ein Bild, das Grafiken, Screenshot, Farbigkeit, Reihe enthält.&#10;&#10;Automatisch generierte Beschreibung">
            <a:extLst>
              <a:ext uri="{FF2B5EF4-FFF2-40B4-BE49-F238E27FC236}">
                <a16:creationId xmlns:a16="http://schemas.microsoft.com/office/drawing/2014/main" id="{79332A3C-0591-83D0-8D08-1CE62AF0D5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7654"/>
          <a:stretch/>
        </p:blipFill>
        <p:spPr>
          <a:xfrm>
            <a:off x="-3" y="385227"/>
            <a:ext cx="970067" cy="19571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472C605-45FF-8B45-5480-FA122E0FC2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069" y="1063286"/>
            <a:ext cx="1681070" cy="57323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9B1A6DD-60B8-304F-4885-2B73DD84AC1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7328" r="7328"/>
          <a:stretch/>
        </p:blipFill>
        <p:spPr>
          <a:xfrm>
            <a:off x="8606610" y="4443862"/>
            <a:ext cx="2986903" cy="2554873"/>
          </a:xfrm>
          <a:prstGeom prst="rect">
            <a:avLst/>
          </a:prstGeom>
        </p:spPr>
      </p:pic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AD29FA1C-5831-FCCF-0AC3-6DC84D9CF2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51053" y="4974672"/>
            <a:ext cx="2323751" cy="1409350"/>
          </a:xfrm>
        </p:spPr>
        <p:txBody>
          <a:bodyPr anchor="ctr"/>
          <a:lstStyle>
            <a:lvl1pPr algn="ctr">
              <a:defRPr sz="2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/>
              <a:t>Abteilungs-kürzel/Logo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A595317-0279-4F68-5B79-74F57B335131}"/>
              </a:ext>
            </a:extLst>
          </p:cNvPr>
          <p:cNvSpPr txBox="1"/>
          <p:nvPr userDrawn="1"/>
        </p:nvSpPr>
        <p:spPr>
          <a:xfrm>
            <a:off x="1080623" y="3789363"/>
            <a:ext cx="4897931" cy="332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>
                <a:solidFill>
                  <a:schemeClr val="tx2"/>
                </a:solidFill>
              </a:rPr>
              <a:t>Kfm. Onboarding 2025  |  Modulare Spezialisierung</a:t>
            </a:r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8D7E1CE2-2020-06CC-9F3D-53A218E86446}"/>
              </a:ext>
            </a:extLst>
          </p:cNvPr>
          <p:cNvSpPr txBox="1">
            <a:spLocks/>
          </p:cNvSpPr>
          <p:nvPr userDrawn="1"/>
        </p:nvSpPr>
        <p:spPr>
          <a:xfrm>
            <a:off x="1198069" y="4893337"/>
            <a:ext cx="4768400" cy="3789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377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0839" indent="-273044" algn="l" defTabSz="914377" rtl="0" eaLnBrk="1" latinLnBrk="0" hangingPunct="1">
              <a:lnSpc>
                <a:spcPct val="120000"/>
              </a:lnSpc>
              <a:spcBef>
                <a:spcPts val="1000"/>
              </a:spcBef>
              <a:buFontTx/>
              <a:buBlip>
                <a:blip r:embed="rId9"/>
              </a:buBlip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715945" indent="-176209" algn="l" defTabSz="914377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077886" indent="-184146" algn="l" defTabSz="914377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/>
              </a:buClr>
              <a:buFont typeface="Symbol" panose="05050102010706020507" pitchFamily="18" charset="2"/>
              <a:buChar char="-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433477" indent="-177796" algn="l" defTabSz="914377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2"/>
              </a:buClr>
              <a:buFont typeface="Symbol" panose="05050102010706020507" pitchFamily="18" charset="2"/>
              <a:buChar char="-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2132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7">
          <p15:clr>
            <a:srgbClr val="FBAE40"/>
          </p15:clr>
        </p15:guide>
        <p15:guide id="2" pos="247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A3044885-2B49-6CA5-B8CB-E2A44106265B}"/>
              </a:ext>
            </a:extLst>
          </p:cNvPr>
          <p:cNvSpPr/>
          <p:nvPr userDrawn="1"/>
        </p:nvSpPr>
        <p:spPr>
          <a:xfrm>
            <a:off x="2" y="2"/>
            <a:ext cx="12191999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80000" rIns="90000" bIns="180000" rtlCol="0" anchor="t" anchorCtr="0">
            <a:noAutofit/>
          </a:bodyPr>
          <a:lstStyle/>
          <a:p>
            <a:pPr marL="179996">
              <a:spcBef>
                <a:spcPts val="1800"/>
              </a:spcBef>
            </a:pPr>
            <a:endParaRPr lang="de-DE" sz="1600">
              <a:solidFill>
                <a:schemeClr val="bg1"/>
              </a:solidFill>
              <a:ea typeface="Inter" panose="02000503000000020004" pitchFamily="2" charset="0"/>
            </a:endParaRP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D039F2C-5CE3-6412-5CF8-EE0A774B49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AC0C17A-8EAC-DF5E-600A-7847AE76FE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bg1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 für die Vorstellung des Fachansprechpartners</a:t>
            </a:r>
          </a:p>
        </p:txBody>
      </p:sp>
      <p:sp>
        <p:nvSpPr>
          <p:cNvPr id="6" name="Textplatzhalter 8">
            <a:extLst>
              <a:ext uri="{FF2B5EF4-FFF2-40B4-BE49-F238E27FC236}">
                <a16:creationId xmlns:a16="http://schemas.microsoft.com/office/drawing/2014/main" id="{A4AB21A9-94F4-9ED6-6EF9-31DAE4DD7E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96001" y="1449388"/>
            <a:ext cx="5495924" cy="4679950"/>
          </a:xfr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0839" indent="-273044">
              <a:buFontTx/>
              <a:buBlip>
                <a:blip r:embed="rId3"/>
              </a:buBlip>
              <a:defRPr sz="1600"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pic>
        <p:nvPicPr>
          <p:cNvPr id="4" name="Imagen 11">
            <a:extLst>
              <a:ext uri="{FF2B5EF4-FFF2-40B4-BE49-F238E27FC236}">
                <a16:creationId xmlns:a16="http://schemas.microsoft.com/office/drawing/2014/main" id="{53B55582-BF5B-2FC3-2701-A34BDDFCF0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4622" y="415124"/>
            <a:ext cx="350001" cy="438169"/>
          </a:xfrm>
          <a:prstGeom prst="rect">
            <a:avLst/>
          </a:prstGeom>
        </p:spPr>
      </p:pic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9ABA43DF-F50A-792D-0DCE-8E324E6731E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53871" y="1449389"/>
            <a:ext cx="3238045" cy="4679949"/>
          </a:xfrm>
          <a:custGeom>
            <a:avLst/>
            <a:gdLst>
              <a:gd name="connsiteX0" fmla="*/ 172962 w 2564295"/>
              <a:gd name="connsiteY0" fmla="*/ 0 h 3802762"/>
              <a:gd name="connsiteX1" fmla="*/ 2391333 w 2564295"/>
              <a:gd name="connsiteY1" fmla="*/ 0 h 3802762"/>
              <a:gd name="connsiteX2" fmla="*/ 2564295 w 2564295"/>
              <a:gd name="connsiteY2" fmla="*/ 172962 h 3802762"/>
              <a:gd name="connsiteX3" fmla="*/ 2564295 w 2564295"/>
              <a:gd name="connsiteY3" fmla="*/ 3629800 h 3802762"/>
              <a:gd name="connsiteX4" fmla="*/ 2391333 w 2564295"/>
              <a:gd name="connsiteY4" fmla="*/ 3802762 h 3802762"/>
              <a:gd name="connsiteX5" fmla="*/ 172962 w 2564295"/>
              <a:gd name="connsiteY5" fmla="*/ 3802762 h 3802762"/>
              <a:gd name="connsiteX6" fmla="*/ 0 w 2564295"/>
              <a:gd name="connsiteY6" fmla="*/ 3629800 h 3802762"/>
              <a:gd name="connsiteX7" fmla="*/ 0 w 2564295"/>
              <a:gd name="connsiteY7" fmla="*/ 172962 h 3802762"/>
              <a:gd name="connsiteX8" fmla="*/ 172962 w 2564295"/>
              <a:gd name="connsiteY8" fmla="*/ 0 h 380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4295" h="3802762">
                <a:moveTo>
                  <a:pt x="172962" y="0"/>
                </a:moveTo>
                <a:lnTo>
                  <a:pt x="2391333" y="0"/>
                </a:lnTo>
                <a:cubicBezTo>
                  <a:pt x="2486857" y="0"/>
                  <a:pt x="2564295" y="77438"/>
                  <a:pt x="2564295" y="172962"/>
                </a:cubicBezTo>
                <a:lnTo>
                  <a:pt x="2564295" y="3629800"/>
                </a:lnTo>
                <a:cubicBezTo>
                  <a:pt x="2564295" y="3725324"/>
                  <a:pt x="2486857" y="3802762"/>
                  <a:pt x="2391333" y="3802762"/>
                </a:cubicBezTo>
                <a:lnTo>
                  <a:pt x="172962" y="3802762"/>
                </a:lnTo>
                <a:cubicBezTo>
                  <a:pt x="77438" y="3802762"/>
                  <a:pt x="0" y="3725324"/>
                  <a:pt x="0" y="3629800"/>
                </a:cubicBezTo>
                <a:lnTo>
                  <a:pt x="0" y="172962"/>
                </a:lnTo>
                <a:cubicBezTo>
                  <a:pt x="0" y="77438"/>
                  <a:pt x="77438" y="0"/>
                  <a:pt x="172962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6809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EF590230-E5CE-BB26-388D-B6AA1388A51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838501" y="1543508"/>
            <a:ext cx="4353499" cy="5318019"/>
          </a:xfrm>
          <a:custGeom>
            <a:avLst/>
            <a:gdLst>
              <a:gd name="connsiteX0" fmla="*/ 6235813 w 6235813"/>
              <a:gd name="connsiteY0" fmla="*/ 0 h 5756487"/>
              <a:gd name="connsiteX1" fmla="*/ 6235813 w 6235813"/>
              <a:gd name="connsiteY1" fmla="*/ 5756487 h 5756487"/>
              <a:gd name="connsiteX2" fmla="*/ 1391560 w 6235813"/>
              <a:gd name="connsiteY2" fmla="*/ 5756487 h 5756487"/>
              <a:gd name="connsiteX3" fmla="*/ 1258516 w 6235813"/>
              <a:gd name="connsiteY3" fmla="*/ 5679569 h 5756487"/>
              <a:gd name="connsiteX4" fmla="*/ 579627 w 6235813"/>
              <a:gd name="connsiteY4" fmla="*/ 5287076 h 5756487"/>
              <a:gd name="connsiteX5" fmla="*/ 579627 w 6235813"/>
              <a:gd name="connsiteY5" fmla="*/ 3270068 h 5756487"/>
              <a:gd name="connsiteX6" fmla="*/ 6182720 w 6235813"/>
              <a:gd name="connsiteY6" fmla="*/ 30696 h 575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35813" h="5756487">
                <a:moveTo>
                  <a:pt x="6235813" y="0"/>
                </a:moveTo>
                <a:lnTo>
                  <a:pt x="6235813" y="5756487"/>
                </a:lnTo>
                <a:lnTo>
                  <a:pt x="1391560" y="5756487"/>
                </a:lnTo>
                <a:lnTo>
                  <a:pt x="1258516" y="5679569"/>
                </a:lnTo>
                <a:cubicBezTo>
                  <a:pt x="579627" y="5287076"/>
                  <a:pt x="579627" y="5287076"/>
                  <a:pt x="579627" y="5287076"/>
                </a:cubicBezTo>
                <a:cubicBezTo>
                  <a:pt x="-193208" y="4840509"/>
                  <a:pt x="-193208" y="3716641"/>
                  <a:pt x="579627" y="3270068"/>
                </a:cubicBezTo>
                <a:cubicBezTo>
                  <a:pt x="3669324" y="1483791"/>
                  <a:pt x="5310725" y="534831"/>
                  <a:pt x="6182720" y="30696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6B9109-4384-7B31-60DF-C741E7C427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9FCE376-6158-C7FE-088B-B821E8A19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375" y="6453190"/>
            <a:ext cx="5179352" cy="2136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10" name="Textplatzhalter 15">
            <a:extLst>
              <a:ext uri="{FF2B5EF4-FFF2-40B4-BE49-F238E27FC236}">
                <a16:creationId xmlns:a16="http://schemas.microsoft.com/office/drawing/2014/main" id="{3C2ACDAB-BB33-10AA-08F2-9F97D5C263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5769" y="1589554"/>
            <a:ext cx="4754345" cy="438188"/>
          </a:xfrm>
          <a:prstGeom prst="rect">
            <a:avLst/>
          </a:prstGeom>
        </p:spPr>
        <p:txBody>
          <a:bodyPr tIns="36000" bIns="0" anchor="t" anchorCtr="0"/>
          <a:lstStyle>
            <a:lvl1pPr marL="449251" indent="-449251">
              <a:buSzPct val="150000"/>
              <a:buFontTx/>
              <a:buBlip>
                <a:blip r:embed="rId3"/>
              </a:buBlip>
              <a:defRPr sz="2400" baseline="30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Thema 1</a:t>
            </a:r>
          </a:p>
        </p:txBody>
      </p:sp>
      <p:sp>
        <p:nvSpPr>
          <p:cNvPr id="12" name="Textplatzhalter 15">
            <a:extLst>
              <a:ext uri="{FF2B5EF4-FFF2-40B4-BE49-F238E27FC236}">
                <a16:creationId xmlns:a16="http://schemas.microsoft.com/office/drawing/2014/main" id="{8498D0F8-74FF-5948-E43C-A55ED6FAEA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81831" y="1589554"/>
            <a:ext cx="1956672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de-DE" sz="2400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XX:XX - XX:XX Uhr</a:t>
            </a:r>
          </a:p>
        </p:txBody>
      </p:sp>
      <p:sp>
        <p:nvSpPr>
          <p:cNvPr id="13" name="Textplatzhalter 15">
            <a:extLst>
              <a:ext uri="{FF2B5EF4-FFF2-40B4-BE49-F238E27FC236}">
                <a16:creationId xmlns:a16="http://schemas.microsoft.com/office/drawing/2014/main" id="{FFC371EE-F847-D409-AC8B-020B047E97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5769" y="2411242"/>
            <a:ext cx="4754345" cy="438188"/>
          </a:xfrm>
          <a:prstGeom prst="rect">
            <a:avLst/>
          </a:prstGeom>
        </p:spPr>
        <p:txBody>
          <a:bodyPr tIns="36000" bIns="0" anchor="t" anchorCtr="0"/>
          <a:lstStyle>
            <a:lvl1pPr marL="449251" indent="-449251">
              <a:buSzPct val="150000"/>
              <a:buFontTx/>
              <a:buBlip>
                <a:blip r:embed="rId3"/>
              </a:buBlip>
              <a:defRPr sz="2400" baseline="30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Thema 2</a:t>
            </a:r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E4E2BF7B-6452-8D1D-0FD9-C8976BED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1831" y="2411242"/>
            <a:ext cx="1956672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>
              <a:defRPr lang="de-DE" sz="2400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XX:XX - XX:XX Uhr</a:t>
            </a:r>
          </a:p>
        </p:txBody>
      </p:sp>
      <p:sp>
        <p:nvSpPr>
          <p:cNvPr id="15" name="Textplatzhalter 15">
            <a:extLst>
              <a:ext uri="{FF2B5EF4-FFF2-40B4-BE49-F238E27FC236}">
                <a16:creationId xmlns:a16="http://schemas.microsoft.com/office/drawing/2014/main" id="{971349D9-D901-2978-7343-CB6B3CA3E2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769" y="3232930"/>
            <a:ext cx="4754345" cy="438188"/>
          </a:xfrm>
          <a:prstGeom prst="rect">
            <a:avLst/>
          </a:prstGeom>
        </p:spPr>
        <p:txBody>
          <a:bodyPr tIns="36000" bIns="0" anchor="t" anchorCtr="0"/>
          <a:lstStyle>
            <a:lvl1pPr marL="449251" indent="-449251">
              <a:buSzPct val="150000"/>
              <a:buFontTx/>
              <a:buBlip>
                <a:blip r:embed="rId3"/>
              </a:buBlip>
              <a:defRPr sz="2400" baseline="30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Thema 3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D4B6E3CC-61EB-8C31-89DA-D39698BD5C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81831" y="3232930"/>
            <a:ext cx="1956672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>
              <a:defRPr lang="de-DE" sz="2400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XX:XX - XX:XX Uhr</a:t>
            </a:r>
          </a:p>
        </p:txBody>
      </p:sp>
      <p:sp>
        <p:nvSpPr>
          <p:cNvPr id="17" name="Textplatzhalter 15">
            <a:extLst>
              <a:ext uri="{FF2B5EF4-FFF2-40B4-BE49-F238E27FC236}">
                <a16:creationId xmlns:a16="http://schemas.microsoft.com/office/drawing/2014/main" id="{142A9503-B147-25D8-EB05-AE8104AB3E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5769" y="4054618"/>
            <a:ext cx="4754345" cy="438188"/>
          </a:xfrm>
          <a:prstGeom prst="rect">
            <a:avLst/>
          </a:prstGeom>
        </p:spPr>
        <p:txBody>
          <a:bodyPr tIns="36000" bIns="0" anchor="t" anchorCtr="0"/>
          <a:lstStyle>
            <a:lvl1pPr marL="449251" indent="-449251">
              <a:buSzPct val="150000"/>
              <a:buFontTx/>
              <a:buBlip>
                <a:blip r:embed="rId3"/>
              </a:buBlip>
              <a:defRPr sz="2400" baseline="30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Thema 4</a:t>
            </a:r>
          </a:p>
        </p:txBody>
      </p: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44DEF566-49D9-2F63-50D6-AE35FC638E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81831" y="4054618"/>
            <a:ext cx="1956672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>
              <a:defRPr lang="de-DE" sz="2400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XX:XX - XX:XX Uhr</a:t>
            </a:r>
          </a:p>
        </p:txBody>
      </p:sp>
      <p:sp>
        <p:nvSpPr>
          <p:cNvPr id="19" name="Textplatzhalter 15">
            <a:extLst>
              <a:ext uri="{FF2B5EF4-FFF2-40B4-BE49-F238E27FC236}">
                <a16:creationId xmlns:a16="http://schemas.microsoft.com/office/drawing/2014/main" id="{28CCD65F-0B48-5EC5-A017-6E4703158C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5769" y="4876306"/>
            <a:ext cx="4754345" cy="438188"/>
          </a:xfrm>
          <a:prstGeom prst="rect">
            <a:avLst/>
          </a:prstGeom>
        </p:spPr>
        <p:txBody>
          <a:bodyPr tIns="36000" bIns="0" anchor="t" anchorCtr="0"/>
          <a:lstStyle>
            <a:lvl1pPr marL="449251" indent="-449251">
              <a:buSzPct val="150000"/>
              <a:buFontTx/>
              <a:buBlip>
                <a:blip r:embed="rId3"/>
              </a:buBlip>
              <a:defRPr sz="2400" baseline="30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Thema 5</a:t>
            </a:r>
          </a:p>
        </p:txBody>
      </p:sp>
      <p:sp>
        <p:nvSpPr>
          <p:cNvPr id="20" name="Textplatzhalter 15">
            <a:extLst>
              <a:ext uri="{FF2B5EF4-FFF2-40B4-BE49-F238E27FC236}">
                <a16:creationId xmlns:a16="http://schemas.microsoft.com/office/drawing/2014/main" id="{909101A5-F5D7-68AF-484E-426FBD4FB8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81831" y="4876306"/>
            <a:ext cx="1956672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>
              <a:defRPr lang="de-DE" sz="2400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XX:XX - XX:XX Uhr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2D15D0BD-FE2A-41F1-72ED-66EF2C6C34F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5769" y="5697993"/>
            <a:ext cx="4754345" cy="438188"/>
          </a:xfrm>
          <a:prstGeom prst="rect">
            <a:avLst/>
          </a:prstGeom>
        </p:spPr>
        <p:txBody>
          <a:bodyPr tIns="36000" bIns="0" anchor="t" anchorCtr="0"/>
          <a:lstStyle>
            <a:lvl1pPr marL="449251" indent="-449251">
              <a:buSzPct val="150000"/>
              <a:buFontTx/>
              <a:buBlip>
                <a:blip r:embed="rId3"/>
              </a:buBlip>
              <a:defRPr sz="2400" baseline="30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Thema 6</a:t>
            </a:r>
          </a:p>
        </p:txBody>
      </p:sp>
      <p:sp>
        <p:nvSpPr>
          <p:cNvPr id="22" name="Textplatzhalter 15">
            <a:extLst>
              <a:ext uri="{FF2B5EF4-FFF2-40B4-BE49-F238E27FC236}">
                <a16:creationId xmlns:a16="http://schemas.microsoft.com/office/drawing/2014/main" id="{34496723-C82D-98D3-CF0B-29E3384DF5C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81831" y="5697993"/>
            <a:ext cx="1956672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>
              <a:defRPr lang="de-DE" sz="2400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XX:XX - XX:XX Uhr</a:t>
            </a:r>
          </a:p>
        </p:txBody>
      </p:sp>
      <p:sp>
        <p:nvSpPr>
          <p:cNvPr id="27" name="Textplatzhalter 6">
            <a:extLst>
              <a:ext uri="{FF2B5EF4-FFF2-40B4-BE49-F238E27FC236}">
                <a16:creationId xmlns:a16="http://schemas.microsoft.com/office/drawing/2014/main" id="{5CEEF49F-A0F7-B6D4-E27E-8008962239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7376" y="188485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28" name="Titel 2">
            <a:extLst>
              <a:ext uri="{FF2B5EF4-FFF2-40B4-BE49-F238E27FC236}">
                <a16:creationId xmlns:a16="http://schemas.microsoft.com/office/drawing/2014/main" id="{110DBC77-445D-49CE-8826-F58438A273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69498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bg1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Agenda</a:t>
            </a:r>
          </a:p>
        </p:txBody>
      </p:sp>
      <p:pic>
        <p:nvPicPr>
          <p:cNvPr id="9" name="Imagen 11">
            <a:extLst>
              <a:ext uri="{FF2B5EF4-FFF2-40B4-BE49-F238E27FC236}">
                <a16:creationId xmlns:a16="http://schemas.microsoft.com/office/drawing/2014/main" id="{1BAE084C-458E-6CB1-1509-B2CFDFF943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4622" y="415124"/>
            <a:ext cx="350001" cy="438169"/>
          </a:xfrm>
          <a:prstGeom prst="rect">
            <a:avLst/>
          </a:prstGeom>
        </p:spPr>
      </p:pic>
      <p:sp>
        <p:nvSpPr>
          <p:cNvPr id="8" name="Textplatzhalter Nr.">
            <a:extLst>
              <a:ext uri="{FF2B5EF4-FFF2-40B4-BE49-F238E27FC236}">
                <a16:creationId xmlns:a16="http://schemas.microsoft.com/office/drawing/2014/main" id="{AA1BD069-8E8C-50F7-6C7D-D70DEE94B52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3369" y="1592010"/>
            <a:ext cx="455871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de-DE" sz="2400" b="1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Nr.</a:t>
            </a:r>
          </a:p>
        </p:txBody>
      </p:sp>
      <p:sp>
        <p:nvSpPr>
          <p:cNvPr id="34" name="Textplatzhalter Nr.">
            <a:extLst>
              <a:ext uri="{FF2B5EF4-FFF2-40B4-BE49-F238E27FC236}">
                <a16:creationId xmlns:a16="http://schemas.microsoft.com/office/drawing/2014/main" id="{3FD8A433-E1AC-C8EF-2D30-9ABF9D1B8CE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93369" y="2408786"/>
            <a:ext cx="455871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de-DE" sz="2400" b="1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Nr.</a:t>
            </a:r>
          </a:p>
        </p:txBody>
      </p:sp>
      <p:sp>
        <p:nvSpPr>
          <p:cNvPr id="35" name="Textplatzhalter Nr.">
            <a:extLst>
              <a:ext uri="{FF2B5EF4-FFF2-40B4-BE49-F238E27FC236}">
                <a16:creationId xmlns:a16="http://schemas.microsoft.com/office/drawing/2014/main" id="{3558B7F0-BF38-FB24-1814-54CF1AF668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3369" y="3238718"/>
            <a:ext cx="455871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de-DE" sz="2400" b="1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Nr.</a:t>
            </a:r>
          </a:p>
        </p:txBody>
      </p:sp>
      <p:sp>
        <p:nvSpPr>
          <p:cNvPr id="36" name="Textplatzhalter Nr.">
            <a:extLst>
              <a:ext uri="{FF2B5EF4-FFF2-40B4-BE49-F238E27FC236}">
                <a16:creationId xmlns:a16="http://schemas.microsoft.com/office/drawing/2014/main" id="{DB2991FF-69A9-EBBE-14BA-28EB6AE9A5A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3369" y="4042338"/>
            <a:ext cx="455871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de-DE" sz="2400" b="1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Nr.</a:t>
            </a:r>
          </a:p>
        </p:txBody>
      </p:sp>
      <p:sp>
        <p:nvSpPr>
          <p:cNvPr id="37" name="Textplatzhalter Nr.">
            <a:extLst>
              <a:ext uri="{FF2B5EF4-FFF2-40B4-BE49-F238E27FC236}">
                <a16:creationId xmlns:a16="http://schemas.microsoft.com/office/drawing/2014/main" id="{604129C8-873D-07B7-581C-9017A237DDC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3369" y="4872270"/>
            <a:ext cx="455871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de-DE" sz="2400" b="1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Nr.</a:t>
            </a:r>
          </a:p>
        </p:txBody>
      </p:sp>
      <p:sp>
        <p:nvSpPr>
          <p:cNvPr id="38" name="Textplatzhalter Nr.">
            <a:extLst>
              <a:ext uri="{FF2B5EF4-FFF2-40B4-BE49-F238E27FC236}">
                <a16:creationId xmlns:a16="http://schemas.microsoft.com/office/drawing/2014/main" id="{2733F6EC-994D-F7D9-0355-7533679476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3369" y="5695624"/>
            <a:ext cx="455871" cy="438188"/>
          </a:xfrm>
          <a:prstGeom prst="rect">
            <a:avLst/>
          </a:prstGeom>
        </p:spPr>
        <p:txBody>
          <a:bodyPr vert="horz" lIns="0" tIns="36000" rIns="91440" bIns="0" rtlCol="0" anchor="t" anchorCtr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de-DE" sz="2400" b="1" baseline="30000" dirty="0">
                <a:solidFill>
                  <a:schemeClr val="bg1"/>
                </a:solidFill>
              </a:defRPr>
            </a:lvl1pPr>
          </a:lstStyle>
          <a:p>
            <a:pPr marL="449251" lvl="0" indent="-449251">
              <a:buSzPct val="150000"/>
            </a:pPr>
            <a:r>
              <a:rPr lang="de-DE"/>
              <a:t>Nr.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11356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rnzie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D039F2C-5CE3-6412-5CF8-EE0A774B49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/>
              <a:t>Titel der Veranstaltung</a:t>
            </a:r>
          </a:p>
        </p:txBody>
      </p: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AC0C17A-8EAC-DF5E-600A-7847AE76FE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Lernziele</a:t>
            </a:r>
          </a:p>
        </p:txBody>
      </p:sp>
      <p:sp>
        <p:nvSpPr>
          <p:cNvPr id="4" name="Textplatzhalter 8">
            <a:extLst>
              <a:ext uri="{FF2B5EF4-FFF2-40B4-BE49-F238E27FC236}">
                <a16:creationId xmlns:a16="http://schemas.microsoft.com/office/drawing/2014/main" id="{892F918D-6C44-BD1B-F312-D36719B62C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5" y="1449388"/>
            <a:ext cx="8424331" cy="46799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79CC87F0-CC78-5147-B53F-F080E2FDB054}"/>
              </a:ext>
            </a:extLst>
          </p:cNvPr>
          <p:cNvGrpSpPr/>
          <p:nvPr userDrawn="1"/>
        </p:nvGrpSpPr>
        <p:grpSpPr>
          <a:xfrm>
            <a:off x="9011706" y="3880236"/>
            <a:ext cx="3180294" cy="2977763"/>
            <a:chOff x="8007142" y="2939646"/>
            <a:chExt cx="4184858" cy="3918354"/>
          </a:xfrm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918F5AED-3B3A-F261-02CE-DAFF169DD52E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8137281" y="3061808"/>
              <a:ext cx="2803144" cy="2626521"/>
            </a:xfrm>
            <a:custGeom>
              <a:avLst/>
              <a:gdLst>
                <a:gd name="connsiteX0" fmla="*/ 944047 w 2547880"/>
                <a:gd name="connsiteY0" fmla="*/ 1280669 h 2548923"/>
                <a:gd name="connsiteX1" fmla="*/ 864037 w 2547880"/>
                <a:gd name="connsiteY1" fmla="*/ 797752 h 2548923"/>
                <a:gd name="connsiteX2" fmla="*/ 948810 w 2547880"/>
                <a:gd name="connsiteY2" fmla="*/ 532005 h 2548923"/>
                <a:gd name="connsiteX3" fmla="*/ 1436490 w 2547880"/>
                <a:gd name="connsiteY3" fmla="*/ 44324 h 2548923"/>
                <a:gd name="connsiteX4" fmla="*/ 1685092 w 2547880"/>
                <a:gd name="connsiteY4" fmla="*/ 95759 h 2548923"/>
                <a:gd name="connsiteX5" fmla="*/ 1904167 w 2547880"/>
                <a:gd name="connsiteY5" fmla="*/ 643447 h 2548923"/>
                <a:gd name="connsiteX6" fmla="*/ 2451855 w 2547880"/>
                <a:gd name="connsiteY6" fmla="*/ 862522 h 2548923"/>
                <a:gd name="connsiteX7" fmla="*/ 2503290 w 2547880"/>
                <a:gd name="connsiteY7" fmla="*/ 1112077 h 2548923"/>
                <a:gd name="connsiteX8" fmla="*/ 2015610 w 2547880"/>
                <a:gd name="connsiteY8" fmla="*/ 1599757 h 2548923"/>
                <a:gd name="connsiteX9" fmla="*/ 1749862 w 2547880"/>
                <a:gd name="connsiteY9" fmla="*/ 1684530 h 2548923"/>
                <a:gd name="connsiteX10" fmla="*/ 1266945 w 2547880"/>
                <a:gd name="connsiteY10" fmla="*/ 1604519 h 2548923"/>
                <a:gd name="connsiteX11" fmla="*/ 389692 w 2547880"/>
                <a:gd name="connsiteY11" fmla="*/ 2481772 h 2548923"/>
                <a:gd name="connsiteX12" fmla="*/ 66795 w 2547880"/>
                <a:gd name="connsiteY12" fmla="*/ 2481772 h 2548923"/>
                <a:gd name="connsiteX13" fmla="*/ 66795 w 2547880"/>
                <a:gd name="connsiteY13" fmla="*/ 2158875 h 2548923"/>
                <a:gd name="connsiteX14" fmla="*/ 944047 w 2547880"/>
                <a:gd name="connsiteY14" fmla="*/ 1281622 h 2548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47880" h="2548923">
                  <a:moveTo>
                    <a:pt x="944047" y="1280669"/>
                  </a:moveTo>
                  <a:lnTo>
                    <a:pt x="864037" y="797752"/>
                  </a:lnTo>
                  <a:cubicBezTo>
                    <a:pt x="847845" y="700597"/>
                    <a:pt x="879277" y="601537"/>
                    <a:pt x="948810" y="532005"/>
                  </a:cubicBezTo>
                  <a:lnTo>
                    <a:pt x="1436490" y="44324"/>
                  </a:lnTo>
                  <a:cubicBezTo>
                    <a:pt x="1513642" y="-32828"/>
                    <a:pt x="1644135" y="-5206"/>
                    <a:pt x="1685092" y="95759"/>
                  </a:cubicBezTo>
                  <a:lnTo>
                    <a:pt x="1904167" y="643447"/>
                  </a:lnTo>
                  <a:lnTo>
                    <a:pt x="2451855" y="862522"/>
                  </a:lnTo>
                  <a:cubicBezTo>
                    <a:pt x="2553772" y="903480"/>
                    <a:pt x="2580442" y="1033972"/>
                    <a:pt x="2503290" y="1112077"/>
                  </a:cubicBezTo>
                  <a:lnTo>
                    <a:pt x="2015610" y="1599757"/>
                  </a:lnTo>
                  <a:cubicBezTo>
                    <a:pt x="1946077" y="1669290"/>
                    <a:pt x="1847017" y="1700722"/>
                    <a:pt x="1749862" y="1684530"/>
                  </a:cubicBezTo>
                  <a:lnTo>
                    <a:pt x="1266945" y="1604519"/>
                  </a:lnTo>
                  <a:lnTo>
                    <a:pt x="389692" y="2481772"/>
                  </a:lnTo>
                  <a:cubicBezTo>
                    <a:pt x="300157" y="2571307"/>
                    <a:pt x="155377" y="2571307"/>
                    <a:pt x="66795" y="2481772"/>
                  </a:cubicBezTo>
                  <a:cubicBezTo>
                    <a:pt x="-21788" y="2392237"/>
                    <a:pt x="-22741" y="2247457"/>
                    <a:pt x="66795" y="2158875"/>
                  </a:cubicBezTo>
                  <a:lnTo>
                    <a:pt x="944047" y="1281622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800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644DB9E7-CA87-0BB9-75B1-2AE3519D1F4B}"/>
                </a:ext>
              </a:extLst>
            </p:cNvPr>
            <p:cNvSpPr/>
            <p:nvPr/>
          </p:nvSpPr>
          <p:spPr>
            <a:xfrm flipH="1">
              <a:off x="8007142" y="2939646"/>
              <a:ext cx="4184858" cy="3918354"/>
            </a:xfrm>
            <a:custGeom>
              <a:avLst/>
              <a:gdLst>
                <a:gd name="connsiteX0" fmla="*/ 0 w 4184858"/>
                <a:gd name="connsiteY0" fmla="*/ 3762991 h 3918354"/>
                <a:gd name="connsiteX1" fmla="*/ 0 w 4184858"/>
                <a:gd name="connsiteY1" fmla="*/ 3918354 h 3918354"/>
                <a:gd name="connsiteX2" fmla="*/ 165748 w 4184858"/>
                <a:gd name="connsiteY2" fmla="*/ 3918354 h 3918354"/>
                <a:gd name="connsiteX3" fmla="*/ 79600 w 4184858"/>
                <a:gd name="connsiteY3" fmla="*/ 3845017 h 3918354"/>
                <a:gd name="connsiteX4" fmla="*/ 4035005 w 4184858"/>
                <a:gd name="connsiteY4" fmla="*/ 1683269 h 3918354"/>
                <a:gd name="connsiteX5" fmla="*/ 3583348 w 4184858"/>
                <a:gd name="connsiteY5" fmla="*/ 2106294 h 3918354"/>
                <a:gd name="connsiteX6" fmla="*/ 3485890 w 4184858"/>
                <a:gd name="connsiteY6" fmla="*/ 2197573 h 3918354"/>
                <a:gd name="connsiteX7" fmla="*/ 3514184 w 4184858"/>
                <a:gd name="connsiteY7" fmla="*/ 2512634 h 3918354"/>
                <a:gd name="connsiteX8" fmla="*/ 2924724 w 4184858"/>
                <a:gd name="connsiteY8" fmla="*/ 3845017 h 3918354"/>
                <a:gd name="connsiteX9" fmla="*/ 2838576 w 4184858"/>
                <a:gd name="connsiteY9" fmla="*/ 3918354 h 3918354"/>
                <a:gd name="connsiteX10" fmla="*/ 3726084 w 4184858"/>
                <a:gd name="connsiteY10" fmla="*/ 3918354 h 3918354"/>
                <a:gd name="connsiteX11" fmla="*/ 3726737 w 4184858"/>
                <a:gd name="connsiteY11" fmla="*/ 3917536 h 3918354"/>
                <a:gd name="connsiteX12" fmla="*/ 4184858 w 4184858"/>
                <a:gd name="connsiteY12" fmla="*/ 2512634 h 3918354"/>
                <a:gd name="connsiteX13" fmla="*/ 4035005 w 4184858"/>
                <a:gd name="connsiteY13" fmla="*/ 1683269 h 3918354"/>
                <a:gd name="connsiteX14" fmla="*/ 1502162 w 4184858"/>
                <a:gd name="connsiteY14" fmla="*/ 1099277 h 3918354"/>
                <a:gd name="connsiteX15" fmla="*/ 940 w 4184858"/>
                <a:gd name="connsiteY15" fmla="*/ 2368173 h 3918354"/>
                <a:gd name="connsiteX16" fmla="*/ 0 w 4184858"/>
                <a:gd name="connsiteY16" fmla="*/ 2385600 h 3918354"/>
                <a:gd name="connsiteX17" fmla="*/ 0 w 4184858"/>
                <a:gd name="connsiteY17" fmla="*/ 2639668 h 3918354"/>
                <a:gd name="connsiteX18" fmla="*/ 940 w 4184858"/>
                <a:gd name="connsiteY18" fmla="*/ 2657094 h 3918354"/>
                <a:gd name="connsiteX19" fmla="*/ 1216585 w 4184858"/>
                <a:gd name="connsiteY19" fmla="*/ 3900691 h 3918354"/>
                <a:gd name="connsiteX20" fmla="*/ 1348387 w 4184858"/>
                <a:gd name="connsiteY20" fmla="*/ 3918354 h 3918354"/>
                <a:gd name="connsiteX21" fmla="*/ 1658749 w 4184858"/>
                <a:gd name="connsiteY21" fmla="*/ 3918354 h 3918354"/>
                <a:gd name="connsiteX22" fmla="*/ 1806194 w 4184858"/>
                <a:gd name="connsiteY22" fmla="*/ 3897264 h 3918354"/>
                <a:gd name="connsiteX23" fmla="*/ 3011178 w 4184858"/>
                <a:gd name="connsiteY23" fmla="*/ 2512634 h 3918354"/>
                <a:gd name="connsiteX24" fmla="*/ 2958782 w 4184858"/>
                <a:gd name="connsiteY24" fmla="*/ 2142610 h 3918354"/>
                <a:gd name="connsiteX25" fmla="*/ 2659075 w 4184858"/>
                <a:gd name="connsiteY25" fmla="*/ 2095498 h 3918354"/>
                <a:gd name="connsiteX26" fmla="*/ 2332121 w 4184858"/>
                <a:gd name="connsiteY26" fmla="*/ 2401725 h 3918354"/>
                <a:gd name="connsiteX27" fmla="*/ 2340504 w 4184858"/>
                <a:gd name="connsiteY27" fmla="*/ 2512634 h 3918354"/>
                <a:gd name="connsiteX28" fmla="*/ 1502162 w 4184858"/>
                <a:gd name="connsiteY28" fmla="*/ 3297832 h 3918354"/>
                <a:gd name="connsiteX29" fmla="*/ 663820 w 4184858"/>
                <a:gd name="connsiteY29" fmla="*/ 2512634 h 3918354"/>
                <a:gd name="connsiteX30" fmla="*/ 1502162 w 4184858"/>
                <a:gd name="connsiteY30" fmla="*/ 1727436 h 3918354"/>
                <a:gd name="connsiteX31" fmla="*/ 1620578 w 4184858"/>
                <a:gd name="connsiteY31" fmla="*/ 1735288 h 3918354"/>
                <a:gd name="connsiteX32" fmla="*/ 1947532 w 4184858"/>
                <a:gd name="connsiteY32" fmla="*/ 1429060 h 3918354"/>
                <a:gd name="connsiteX33" fmla="*/ 1897232 w 4184858"/>
                <a:gd name="connsiteY33" fmla="*/ 1148352 h 3918354"/>
                <a:gd name="connsiteX34" fmla="*/ 1502162 w 4184858"/>
                <a:gd name="connsiteY34" fmla="*/ 1099277 h 3918354"/>
                <a:gd name="connsiteX35" fmla="*/ 1502162 w 4184858"/>
                <a:gd name="connsiteY35" fmla="*/ 0 h 3918354"/>
                <a:gd name="connsiteX36" fmla="*/ 2172 w 4184858"/>
                <a:gd name="connsiteY36" fmla="*/ 429079 h 3918354"/>
                <a:gd name="connsiteX37" fmla="*/ 0 w 4184858"/>
                <a:gd name="connsiteY37" fmla="*/ 430600 h 3918354"/>
                <a:gd name="connsiteX38" fmla="*/ 0 w 4184858"/>
                <a:gd name="connsiteY38" fmla="*/ 1262277 h 3918354"/>
                <a:gd name="connsiteX39" fmla="*/ 79600 w 4184858"/>
                <a:gd name="connsiteY39" fmla="*/ 1180251 h 3918354"/>
                <a:gd name="connsiteX40" fmla="*/ 1502162 w 4184858"/>
                <a:gd name="connsiteY40" fmla="*/ 628159 h 3918354"/>
                <a:gd name="connsiteX41" fmla="*/ 1838548 w 4184858"/>
                <a:gd name="connsiteY41" fmla="*/ 654659 h 3918354"/>
                <a:gd name="connsiteX42" fmla="*/ 1936004 w 4184858"/>
                <a:gd name="connsiteY42" fmla="*/ 563380 h 3918354"/>
                <a:gd name="connsiteX43" fmla="*/ 2387662 w 4184858"/>
                <a:gd name="connsiteY43" fmla="*/ 140355 h 3918354"/>
                <a:gd name="connsiteX44" fmla="*/ 1502162 w 4184858"/>
                <a:gd name="connsiteY44" fmla="*/ 0 h 391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184858" h="3918354">
                  <a:moveTo>
                    <a:pt x="0" y="3762991"/>
                  </a:moveTo>
                  <a:lnTo>
                    <a:pt x="0" y="3918354"/>
                  </a:lnTo>
                  <a:lnTo>
                    <a:pt x="165748" y="3918354"/>
                  </a:lnTo>
                  <a:lnTo>
                    <a:pt x="79600" y="3845017"/>
                  </a:lnTo>
                  <a:close/>
                  <a:moveTo>
                    <a:pt x="4035005" y="1683269"/>
                  </a:moveTo>
                  <a:lnTo>
                    <a:pt x="3583348" y="2106294"/>
                  </a:lnTo>
                  <a:lnTo>
                    <a:pt x="3485890" y="2197573"/>
                  </a:lnTo>
                  <a:cubicBezTo>
                    <a:pt x="3504753" y="2299649"/>
                    <a:pt x="3514184" y="2404669"/>
                    <a:pt x="3514184" y="2512634"/>
                  </a:cubicBezTo>
                  <a:cubicBezTo>
                    <a:pt x="3514184" y="3032828"/>
                    <a:pt x="3288879" y="3503947"/>
                    <a:pt x="2924724" y="3845017"/>
                  </a:cubicBezTo>
                  <a:lnTo>
                    <a:pt x="2838576" y="3918354"/>
                  </a:lnTo>
                  <a:lnTo>
                    <a:pt x="3726084" y="3918354"/>
                  </a:lnTo>
                  <a:lnTo>
                    <a:pt x="3726737" y="3917536"/>
                  </a:lnTo>
                  <a:cubicBezTo>
                    <a:pt x="4015978" y="3516522"/>
                    <a:pt x="4184858" y="3033073"/>
                    <a:pt x="4184858" y="2512634"/>
                  </a:cubicBezTo>
                  <a:cubicBezTo>
                    <a:pt x="4184858" y="2222110"/>
                    <a:pt x="4132462" y="1943365"/>
                    <a:pt x="4035005" y="1683269"/>
                  </a:cubicBezTo>
                  <a:close/>
                  <a:moveTo>
                    <a:pt x="1502162" y="1099277"/>
                  </a:moveTo>
                  <a:cubicBezTo>
                    <a:pt x="721129" y="1099277"/>
                    <a:pt x="78249" y="1655683"/>
                    <a:pt x="940" y="2368173"/>
                  </a:cubicBezTo>
                  <a:lnTo>
                    <a:pt x="0" y="2385600"/>
                  </a:lnTo>
                  <a:lnTo>
                    <a:pt x="0" y="2639668"/>
                  </a:lnTo>
                  <a:lnTo>
                    <a:pt x="940" y="2657094"/>
                  </a:lnTo>
                  <a:cubicBezTo>
                    <a:pt x="68585" y="3280524"/>
                    <a:pt x="569246" y="3784450"/>
                    <a:pt x="1216585" y="3900691"/>
                  </a:cubicBezTo>
                  <a:lnTo>
                    <a:pt x="1348387" y="3918354"/>
                  </a:lnTo>
                  <a:lnTo>
                    <a:pt x="1658749" y="3918354"/>
                  </a:lnTo>
                  <a:lnTo>
                    <a:pt x="1806194" y="3897264"/>
                  </a:lnTo>
                  <a:cubicBezTo>
                    <a:pt x="2493683" y="3765424"/>
                    <a:pt x="3011178" y="3195389"/>
                    <a:pt x="3011178" y="2512634"/>
                  </a:cubicBezTo>
                  <a:cubicBezTo>
                    <a:pt x="3011178" y="2384058"/>
                    <a:pt x="2993364" y="2260389"/>
                    <a:pt x="2958782" y="2142610"/>
                  </a:cubicBezTo>
                  <a:lnTo>
                    <a:pt x="2659075" y="2095498"/>
                  </a:lnTo>
                  <a:lnTo>
                    <a:pt x="2332121" y="2401725"/>
                  </a:lnTo>
                  <a:cubicBezTo>
                    <a:pt x="2337361" y="2438040"/>
                    <a:pt x="2340504" y="2475337"/>
                    <a:pt x="2340504" y="2512634"/>
                  </a:cubicBezTo>
                  <a:cubicBezTo>
                    <a:pt x="2340504" y="2946456"/>
                    <a:pt x="1965346" y="3297832"/>
                    <a:pt x="1502162" y="3297832"/>
                  </a:cubicBezTo>
                  <a:cubicBezTo>
                    <a:pt x="1038978" y="3297832"/>
                    <a:pt x="663820" y="2946456"/>
                    <a:pt x="663820" y="2512634"/>
                  </a:cubicBezTo>
                  <a:cubicBezTo>
                    <a:pt x="663820" y="2078812"/>
                    <a:pt x="1038978" y="1727436"/>
                    <a:pt x="1502162" y="1727436"/>
                  </a:cubicBezTo>
                  <a:cubicBezTo>
                    <a:pt x="1541983" y="1727436"/>
                    <a:pt x="1581804" y="1730381"/>
                    <a:pt x="1620578" y="1735288"/>
                  </a:cubicBezTo>
                  <a:lnTo>
                    <a:pt x="1947532" y="1429060"/>
                  </a:lnTo>
                  <a:lnTo>
                    <a:pt x="1897232" y="1148352"/>
                  </a:lnTo>
                  <a:cubicBezTo>
                    <a:pt x="1771480" y="1115963"/>
                    <a:pt x="1638393" y="1099277"/>
                    <a:pt x="1502162" y="1099277"/>
                  </a:cubicBezTo>
                  <a:close/>
                  <a:moveTo>
                    <a:pt x="1502162" y="0"/>
                  </a:moveTo>
                  <a:cubicBezTo>
                    <a:pt x="946498" y="0"/>
                    <a:pt x="430328" y="158175"/>
                    <a:pt x="2172" y="429079"/>
                  </a:cubicBezTo>
                  <a:lnTo>
                    <a:pt x="0" y="430600"/>
                  </a:lnTo>
                  <a:lnTo>
                    <a:pt x="0" y="1262277"/>
                  </a:lnTo>
                  <a:lnTo>
                    <a:pt x="79600" y="1180251"/>
                  </a:lnTo>
                  <a:cubicBezTo>
                    <a:pt x="443754" y="839181"/>
                    <a:pt x="946760" y="628159"/>
                    <a:pt x="1502162" y="628159"/>
                  </a:cubicBezTo>
                  <a:cubicBezTo>
                    <a:pt x="1616387" y="628159"/>
                    <a:pt x="1728514" y="636993"/>
                    <a:pt x="1838548" y="654659"/>
                  </a:cubicBezTo>
                  <a:lnTo>
                    <a:pt x="1936004" y="563380"/>
                  </a:lnTo>
                  <a:lnTo>
                    <a:pt x="2387662" y="140355"/>
                  </a:lnTo>
                  <a:cubicBezTo>
                    <a:pt x="2109960" y="49075"/>
                    <a:pt x="1812349" y="0"/>
                    <a:pt x="1502162" y="0"/>
                  </a:cubicBezTo>
                  <a:close/>
                </a:path>
              </a:pathLst>
            </a:custGeom>
            <a:solidFill>
              <a:srgbClr val="64B32C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de-DE" sz="180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96624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4" name="Textplatzhalter 8">
            <a:extLst>
              <a:ext uri="{FF2B5EF4-FFF2-40B4-BE49-F238E27FC236}">
                <a16:creationId xmlns:a16="http://schemas.microsoft.com/office/drawing/2014/main" id="{892F918D-6C44-BD1B-F312-D36719B62C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7" y="1449388"/>
            <a:ext cx="7287383" cy="46799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34B41764-F3ED-2807-2397-8A40AE9C89AD}"/>
              </a:ext>
            </a:extLst>
          </p:cNvPr>
          <p:cNvGrpSpPr/>
          <p:nvPr userDrawn="1"/>
        </p:nvGrpSpPr>
        <p:grpSpPr>
          <a:xfrm>
            <a:off x="7770125" y="3630304"/>
            <a:ext cx="4421875" cy="3227696"/>
            <a:chOff x="7770125" y="3630304"/>
            <a:chExt cx="4421874" cy="3227696"/>
          </a:xfrm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A0AA413C-F7C6-9908-6BA6-26CDD04850C8}"/>
                </a:ext>
              </a:extLst>
            </p:cNvPr>
            <p:cNvSpPr/>
            <p:nvPr/>
          </p:nvSpPr>
          <p:spPr>
            <a:xfrm flipH="1">
              <a:off x="7770125" y="5109623"/>
              <a:ext cx="4421587" cy="1748377"/>
            </a:xfrm>
            <a:custGeom>
              <a:avLst/>
              <a:gdLst>
                <a:gd name="connsiteX0" fmla="*/ 4176199 w 4421587"/>
                <a:gd name="connsiteY0" fmla="*/ 0 h 1748377"/>
                <a:gd name="connsiteX1" fmla="*/ 1105253 w 4421587"/>
                <a:gd name="connsiteY1" fmla="*/ 0 h 1748377"/>
                <a:gd name="connsiteX2" fmla="*/ 893357 w 4421587"/>
                <a:gd name="connsiteY2" fmla="*/ 122506 h 1748377"/>
                <a:gd name="connsiteX3" fmla="*/ 33492 w 4421587"/>
                <a:gd name="connsiteY3" fmla="*/ 1601825 h 1748377"/>
                <a:gd name="connsiteX4" fmla="*/ 0 w 4421587"/>
                <a:gd name="connsiteY4" fmla="*/ 1725198 h 1748377"/>
                <a:gd name="connsiteX5" fmla="*/ 2963 w 4421587"/>
                <a:gd name="connsiteY5" fmla="*/ 1748377 h 1748377"/>
                <a:gd name="connsiteX6" fmla="*/ 3587251 w 4421587"/>
                <a:gd name="connsiteY6" fmla="*/ 1748377 h 1748377"/>
                <a:gd name="connsiteX7" fmla="*/ 4388095 w 4421587"/>
                <a:gd name="connsiteY7" fmla="*/ 370601 h 1748377"/>
                <a:gd name="connsiteX8" fmla="*/ 4388862 w 4421587"/>
                <a:gd name="connsiteY8" fmla="*/ 123277 h 1748377"/>
                <a:gd name="connsiteX9" fmla="*/ 4176199 w 4421587"/>
                <a:gd name="connsiteY9" fmla="*/ 0 h 174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21587" h="1748377">
                  <a:moveTo>
                    <a:pt x="4176199" y="0"/>
                  </a:moveTo>
                  <a:lnTo>
                    <a:pt x="1105253" y="0"/>
                  </a:lnTo>
                  <a:cubicBezTo>
                    <a:pt x="1017731" y="0"/>
                    <a:pt x="937118" y="46229"/>
                    <a:pt x="893357" y="122506"/>
                  </a:cubicBezTo>
                  <a:lnTo>
                    <a:pt x="33492" y="1601825"/>
                  </a:lnTo>
                  <a:cubicBezTo>
                    <a:pt x="11228" y="1639964"/>
                    <a:pt x="96" y="1682533"/>
                    <a:pt x="0" y="1725198"/>
                  </a:cubicBezTo>
                  <a:lnTo>
                    <a:pt x="2963" y="1748377"/>
                  </a:lnTo>
                  <a:lnTo>
                    <a:pt x="3587251" y="1748377"/>
                  </a:lnTo>
                  <a:lnTo>
                    <a:pt x="4388095" y="370601"/>
                  </a:lnTo>
                  <a:cubicBezTo>
                    <a:pt x="4432623" y="294323"/>
                    <a:pt x="4432623" y="200325"/>
                    <a:pt x="4388862" y="123277"/>
                  </a:cubicBezTo>
                  <a:cubicBezTo>
                    <a:pt x="4345101" y="46229"/>
                    <a:pt x="4264489" y="0"/>
                    <a:pt x="4176199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de-DE" sz="18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76845B8E-C8E8-0933-A377-04C7F8C8CBA5}"/>
                </a:ext>
              </a:extLst>
            </p:cNvPr>
            <p:cNvSpPr/>
            <p:nvPr/>
          </p:nvSpPr>
          <p:spPr>
            <a:xfrm flipH="1">
              <a:off x="8506863" y="3630304"/>
              <a:ext cx="3685136" cy="3227696"/>
            </a:xfrm>
            <a:custGeom>
              <a:avLst/>
              <a:gdLst>
                <a:gd name="connsiteX0" fmla="*/ 1328 w 3685136"/>
                <a:gd name="connsiteY0" fmla="*/ 3212651 h 3227696"/>
                <a:gd name="connsiteX1" fmla="*/ 3251 w 3685136"/>
                <a:gd name="connsiteY1" fmla="*/ 3227696 h 3227696"/>
                <a:gd name="connsiteX2" fmla="*/ 4006 w 3685136"/>
                <a:gd name="connsiteY2" fmla="*/ 3227696 h 3227696"/>
                <a:gd name="connsiteX3" fmla="*/ 3666710 w 3685136"/>
                <a:gd name="connsiteY3" fmla="*/ 3091160 h 3227696"/>
                <a:gd name="connsiteX4" fmla="*/ 3587714 w 3685136"/>
                <a:gd name="connsiteY4" fmla="*/ 3227696 h 3227696"/>
                <a:gd name="connsiteX5" fmla="*/ 3601977 w 3685136"/>
                <a:gd name="connsiteY5" fmla="*/ 3227696 h 3227696"/>
                <a:gd name="connsiteX6" fmla="*/ 3617479 w 3685136"/>
                <a:gd name="connsiteY6" fmla="*/ 3207310 h 3227696"/>
                <a:gd name="connsiteX7" fmla="*/ 3666710 w 3685136"/>
                <a:gd name="connsiteY7" fmla="*/ 3091160 h 3227696"/>
                <a:gd name="connsiteX8" fmla="*/ 1393443 w 3685136"/>
                <a:gd name="connsiteY8" fmla="*/ 0 h 3227696"/>
                <a:gd name="connsiteX9" fmla="*/ 491351 w 3685136"/>
                <a:gd name="connsiteY9" fmla="*/ 0 h 3227696"/>
                <a:gd name="connsiteX10" fmla="*/ 0 w 3685136"/>
                <a:gd name="connsiteY10" fmla="*/ 493106 h 3227696"/>
                <a:gd name="connsiteX11" fmla="*/ 0 w 3685136"/>
                <a:gd name="connsiteY11" fmla="*/ 3205191 h 3227696"/>
                <a:gd name="connsiteX12" fmla="*/ 1328 w 3685136"/>
                <a:gd name="connsiteY12" fmla="*/ 3212651 h 3227696"/>
                <a:gd name="connsiteX13" fmla="*/ 288 w 3685136"/>
                <a:gd name="connsiteY13" fmla="*/ 3204517 h 3227696"/>
                <a:gd name="connsiteX14" fmla="*/ 33780 w 3685136"/>
                <a:gd name="connsiteY14" fmla="*/ 3081144 h 3227696"/>
                <a:gd name="connsiteX15" fmla="*/ 893645 w 3685136"/>
                <a:gd name="connsiteY15" fmla="*/ 1601826 h 3227696"/>
                <a:gd name="connsiteX16" fmla="*/ 1105541 w 3685136"/>
                <a:gd name="connsiteY16" fmla="*/ 1479319 h 3227696"/>
                <a:gd name="connsiteX17" fmla="*/ 3685136 w 3685136"/>
                <a:gd name="connsiteY17" fmla="*/ 1479319 h 3227696"/>
                <a:gd name="connsiteX18" fmla="*/ 3685136 w 3685136"/>
                <a:gd name="connsiteY18" fmla="*/ 1478549 h 3227696"/>
                <a:gd name="connsiteX19" fmla="*/ 3685136 w 3685136"/>
                <a:gd name="connsiteY19" fmla="*/ 985443 h 3227696"/>
                <a:gd name="connsiteX20" fmla="*/ 3193785 w 3685136"/>
                <a:gd name="connsiteY20" fmla="*/ 492336 h 3227696"/>
                <a:gd name="connsiteX21" fmla="*/ 2292462 w 3685136"/>
                <a:gd name="connsiteY21" fmla="*/ 492336 h 3227696"/>
                <a:gd name="connsiteX22" fmla="*/ 1944677 w 3685136"/>
                <a:gd name="connsiteY22" fmla="*/ 348256 h 3227696"/>
                <a:gd name="connsiteX23" fmla="*/ 1741227 w 3685136"/>
                <a:gd name="connsiteY23" fmla="*/ 144080 h 3227696"/>
                <a:gd name="connsiteX24" fmla="*/ 1393443 w 3685136"/>
                <a:gd name="connsiteY24" fmla="*/ 0 h 322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685136" h="3227696">
                  <a:moveTo>
                    <a:pt x="1328" y="3212651"/>
                  </a:moveTo>
                  <a:lnTo>
                    <a:pt x="3251" y="3227696"/>
                  </a:lnTo>
                  <a:lnTo>
                    <a:pt x="4006" y="3227696"/>
                  </a:lnTo>
                  <a:close/>
                  <a:moveTo>
                    <a:pt x="3666710" y="3091160"/>
                  </a:moveTo>
                  <a:lnTo>
                    <a:pt x="3587714" y="3227696"/>
                  </a:lnTo>
                  <a:lnTo>
                    <a:pt x="3601977" y="3227696"/>
                  </a:lnTo>
                  <a:lnTo>
                    <a:pt x="3617479" y="3207310"/>
                  </a:lnTo>
                  <a:cubicBezTo>
                    <a:pt x="3638496" y="3171291"/>
                    <a:pt x="3655194" y="3132381"/>
                    <a:pt x="3666710" y="3091160"/>
                  </a:cubicBezTo>
                  <a:close/>
                  <a:moveTo>
                    <a:pt x="1393443" y="0"/>
                  </a:moveTo>
                  <a:lnTo>
                    <a:pt x="491351" y="0"/>
                  </a:lnTo>
                  <a:cubicBezTo>
                    <a:pt x="220341" y="0"/>
                    <a:pt x="0" y="221128"/>
                    <a:pt x="0" y="493106"/>
                  </a:cubicBezTo>
                  <a:lnTo>
                    <a:pt x="0" y="3205191"/>
                  </a:lnTo>
                  <a:lnTo>
                    <a:pt x="1328" y="3212651"/>
                  </a:lnTo>
                  <a:lnTo>
                    <a:pt x="288" y="3204517"/>
                  </a:lnTo>
                  <a:cubicBezTo>
                    <a:pt x="384" y="3161852"/>
                    <a:pt x="11516" y="3119283"/>
                    <a:pt x="33780" y="3081144"/>
                  </a:cubicBezTo>
                  <a:lnTo>
                    <a:pt x="893645" y="1601826"/>
                  </a:lnTo>
                  <a:cubicBezTo>
                    <a:pt x="937407" y="1525548"/>
                    <a:pt x="1018019" y="1479319"/>
                    <a:pt x="1105541" y="1479319"/>
                  </a:cubicBezTo>
                  <a:lnTo>
                    <a:pt x="3685136" y="1479319"/>
                  </a:lnTo>
                  <a:lnTo>
                    <a:pt x="3685136" y="1478549"/>
                  </a:lnTo>
                  <a:lnTo>
                    <a:pt x="3685136" y="985443"/>
                  </a:lnTo>
                  <a:cubicBezTo>
                    <a:pt x="3685136" y="713463"/>
                    <a:pt x="3464796" y="492336"/>
                    <a:pt x="3193785" y="492336"/>
                  </a:cubicBezTo>
                  <a:lnTo>
                    <a:pt x="2292462" y="492336"/>
                  </a:lnTo>
                  <a:cubicBezTo>
                    <a:pt x="2161947" y="492336"/>
                    <a:pt x="2036806" y="440714"/>
                    <a:pt x="1944677" y="348256"/>
                  </a:cubicBezTo>
                  <a:lnTo>
                    <a:pt x="1741227" y="144080"/>
                  </a:lnTo>
                  <a:cubicBezTo>
                    <a:pt x="1649098" y="51623"/>
                    <a:pt x="1523958" y="0"/>
                    <a:pt x="1393443" y="0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de-DE" sz="1800"/>
            </a:p>
          </p:txBody>
        </p:sp>
      </p:grp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5FE73AA6-C429-CFCB-EF36-220431E2C5B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95BAA512-E07B-28FD-A34A-BA1999DC1F1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 für Material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599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4" name="Textplatzhalter 8">
            <a:extLst>
              <a:ext uri="{FF2B5EF4-FFF2-40B4-BE49-F238E27FC236}">
                <a16:creationId xmlns:a16="http://schemas.microsoft.com/office/drawing/2014/main" id="{892F918D-6C44-BD1B-F312-D36719B62C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7" y="1449388"/>
            <a:ext cx="7573801" cy="46799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D485ECAA-32E3-2E73-90DD-8E1311A0E17A}"/>
              </a:ext>
            </a:extLst>
          </p:cNvPr>
          <p:cNvGrpSpPr/>
          <p:nvPr userDrawn="1"/>
        </p:nvGrpSpPr>
        <p:grpSpPr>
          <a:xfrm>
            <a:off x="8154956" y="2439953"/>
            <a:ext cx="4037045" cy="4418048"/>
            <a:chOff x="8154956" y="2439953"/>
            <a:chExt cx="4037045" cy="4418048"/>
          </a:xfrm>
        </p:grpSpPr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44E3B085-BF54-BB12-48FE-69418AD09A2E}"/>
                </a:ext>
              </a:extLst>
            </p:cNvPr>
            <p:cNvSpPr/>
            <p:nvPr/>
          </p:nvSpPr>
          <p:spPr>
            <a:xfrm flipH="1">
              <a:off x="8154956" y="4268754"/>
              <a:ext cx="4037045" cy="2589247"/>
            </a:xfrm>
            <a:custGeom>
              <a:avLst/>
              <a:gdLst>
                <a:gd name="connsiteX0" fmla="*/ 2970245 w 4037045"/>
                <a:gd name="connsiteY0" fmla="*/ 609600 h 2589247"/>
                <a:gd name="connsiteX1" fmla="*/ 3427445 w 4037045"/>
                <a:gd name="connsiteY1" fmla="*/ 1066800 h 2589247"/>
                <a:gd name="connsiteX2" fmla="*/ 2970245 w 4037045"/>
                <a:gd name="connsiteY2" fmla="*/ 1524000 h 2589247"/>
                <a:gd name="connsiteX3" fmla="*/ 2817845 w 4037045"/>
                <a:gd name="connsiteY3" fmla="*/ 1524000 h 2589247"/>
                <a:gd name="connsiteX4" fmla="*/ 2817845 w 4037045"/>
                <a:gd name="connsiteY4" fmla="*/ 609600 h 2589247"/>
                <a:gd name="connsiteX5" fmla="*/ 2970245 w 4037045"/>
                <a:gd name="connsiteY5" fmla="*/ 0 h 2589247"/>
                <a:gd name="connsiteX6" fmla="*/ 2513045 w 4037045"/>
                <a:gd name="connsiteY6" fmla="*/ 0 h 2589247"/>
                <a:gd name="connsiteX7" fmla="*/ 0 w 4037045"/>
                <a:gd name="connsiteY7" fmla="*/ 0 h 2589247"/>
                <a:gd name="connsiteX8" fmla="*/ 0 w 4037045"/>
                <a:gd name="connsiteY8" fmla="*/ 2589247 h 2589247"/>
                <a:gd name="connsiteX9" fmla="*/ 2691776 w 4037045"/>
                <a:gd name="connsiteY9" fmla="*/ 2589247 h 2589247"/>
                <a:gd name="connsiteX10" fmla="*/ 2745961 w 4037045"/>
                <a:gd name="connsiteY10" fmla="*/ 2489448 h 2589247"/>
                <a:gd name="connsiteX11" fmla="*/ 2817845 w 4037045"/>
                <a:gd name="connsiteY11" fmla="*/ 2133600 h 2589247"/>
                <a:gd name="connsiteX12" fmla="*/ 2970245 w 4037045"/>
                <a:gd name="connsiteY12" fmla="*/ 2133600 h 2589247"/>
                <a:gd name="connsiteX13" fmla="*/ 4037045 w 4037045"/>
                <a:gd name="connsiteY13" fmla="*/ 1066800 h 2589247"/>
                <a:gd name="connsiteX14" fmla="*/ 2970245 w 4037045"/>
                <a:gd name="connsiteY14" fmla="*/ 0 h 258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7045" h="2589247">
                  <a:moveTo>
                    <a:pt x="2970245" y="609600"/>
                  </a:moveTo>
                  <a:cubicBezTo>
                    <a:pt x="3222658" y="609600"/>
                    <a:pt x="3427445" y="814388"/>
                    <a:pt x="3427445" y="1066800"/>
                  </a:cubicBezTo>
                  <a:cubicBezTo>
                    <a:pt x="3427445" y="1319213"/>
                    <a:pt x="3222658" y="1524000"/>
                    <a:pt x="2970245" y="1524000"/>
                  </a:cubicBezTo>
                  <a:lnTo>
                    <a:pt x="2817845" y="1524000"/>
                  </a:lnTo>
                  <a:lnTo>
                    <a:pt x="2817845" y="609600"/>
                  </a:lnTo>
                  <a:close/>
                  <a:moveTo>
                    <a:pt x="2970245" y="0"/>
                  </a:moveTo>
                  <a:lnTo>
                    <a:pt x="2513045" y="0"/>
                  </a:lnTo>
                  <a:lnTo>
                    <a:pt x="0" y="0"/>
                  </a:lnTo>
                  <a:lnTo>
                    <a:pt x="0" y="2589247"/>
                  </a:lnTo>
                  <a:lnTo>
                    <a:pt x="2691776" y="2589247"/>
                  </a:lnTo>
                  <a:lnTo>
                    <a:pt x="2745961" y="2489448"/>
                  </a:lnTo>
                  <a:cubicBezTo>
                    <a:pt x="2792246" y="2380060"/>
                    <a:pt x="2817845" y="2259806"/>
                    <a:pt x="2817845" y="2133600"/>
                  </a:cubicBezTo>
                  <a:lnTo>
                    <a:pt x="2970245" y="2133600"/>
                  </a:lnTo>
                  <a:cubicBezTo>
                    <a:pt x="3559843" y="2133600"/>
                    <a:pt x="4037045" y="1656398"/>
                    <a:pt x="4037045" y="1066800"/>
                  </a:cubicBezTo>
                  <a:cubicBezTo>
                    <a:pt x="4037045" y="477203"/>
                    <a:pt x="3559843" y="0"/>
                    <a:pt x="2970245" y="0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de-DE" sz="18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E017B04A-B6EB-66F1-A411-B58FB9426F43}"/>
                </a:ext>
              </a:extLst>
            </p:cNvPr>
            <p:cNvSpPr/>
            <p:nvPr/>
          </p:nvSpPr>
          <p:spPr>
            <a:xfrm>
              <a:off x="9753603" y="2439953"/>
              <a:ext cx="2133600" cy="1524000"/>
            </a:xfrm>
            <a:custGeom>
              <a:avLst/>
              <a:gdLst>
                <a:gd name="connsiteX0" fmla="*/ 457200 w 2133600"/>
                <a:gd name="connsiteY0" fmla="*/ 228600 h 1524000"/>
                <a:gd name="connsiteX1" fmla="*/ 228600 w 2133600"/>
                <a:gd name="connsiteY1" fmla="*/ 0 h 1524000"/>
                <a:gd name="connsiteX2" fmla="*/ 0 w 2133600"/>
                <a:gd name="connsiteY2" fmla="*/ 228600 h 1524000"/>
                <a:gd name="connsiteX3" fmla="*/ 372428 w 2133600"/>
                <a:gd name="connsiteY3" fmla="*/ 924878 h 1524000"/>
                <a:gd name="connsiteX4" fmla="*/ 382905 w 2133600"/>
                <a:gd name="connsiteY4" fmla="*/ 934403 h 1524000"/>
                <a:gd name="connsiteX5" fmla="*/ 609600 w 2133600"/>
                <a:gd name="connsiteY5" fmla="*/ 1295400 h 1524000"/>
                <a:gd name="connsiteX6" fmla="*/ 838200 w 2133600"/>
                <a:gd name="connsiteY6" fmla="*/ 1524000 h 1524000"/>
                <a:gd name="connsiteX7" fmla="*/ 1066800 w 2133600"/>
                <a:gd name="connsiteY7" fmla="*/ 1295400 h 1524000"/>
                <a:gd name="connsiteX8" fmla="*/ 694372 w 2133600"/>
                <a:gd name="connsiteY8" fmla="*/ 599123 h 1524000"/>
                <a:gd name="connsiteX9" fmla="*/ 683895 w 2133600"/>
                <a:gd name="connsiteY9" fmla="*/ 589598 h 1524000"/>
                <a:gd name="connsiteX10" fmla="*/ 457200 w 2133600"/>
                <a:gd name="connsiteY10" fmla="*/ 228600 h 1524000"/>
                <a:gd name="connsiteX11" fmla="*/ 1524000 w 2133600"/>
                <a:gd name="connsiteY11" fmla="*/ 228600 h 1524000"/>
                <a:gd name="connsiteX12" fmla="*/ 1295400 w 2133600"/>
                <a:gd name="connsiteY12" fmla="*/ 0 h 1524000"/>
                <a:gd name="connsiteX13" fmla="*/ 1066800 w 2133600"/>
                <a:gd name="connsiteY13" fmla="*/ 228600 h 1524000"/>
                <a:gd name="connsiteX14" fmla="*/ 1439228 w 2133600"/>
                <a:gd name="connsiteY14" fmla="*/ 924878 h 1524000"/>
                <a:gd name="connsiteX15" fmla="*/ 1449705 w 2133600"/>
                <a:gd name="connsiteY15" fmla="*/ 934403 h 1524000"/>
                <a:gd name="connsiteX16" fmla="*/ 1676400 w 2133600"/>
                <a:gd name="connsiteY16" fmla="*/ 1295400 h 1524000"/>
                <a:gd name="connsiteX17" fmla="*/ 1905000 w 2133600"/>
                <a:gd name="connsiteY17" fmla="*/ 1524000 h 1524000"/>
                <a:gd name="connsiteX18" fmla="*/ 2133600 w 2133600"/>
                <a:gd name="connsiteY18" fmla="*/ 1295400 h 1524000"/>
                <a:gd name="connsiteX19" fmla="*/ 1761173 w 2133600"/>
                <a:gd name="connsiteY19" fmla="*/ 599123 h 1524000"/>
                <a:gd name="connsiteX20" fmla="*/ 1750695 w 2133600"/>
                <a:gd name="connsiteY20" fmla="*/ 589598 h 1524000"/>
                <a:gd name="connsiteX21" fmla="*/ 1524000 w 2133600"/>
                <a:gd name="connsiteY21" fmla="*/ 228600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33600" h="1524000">
                  <a:moveTo>
                    <a:pt x="457200" y="228600"/>
                  </a:moveTo>
                  <a:cubicBezTo>
                    <a:pt x="457200" y="101918"/>
                    <a:pt x="355283" y="0"/>
                    <a:pt x="228600" y="0"/>
                  </a:cubicBezTo>
                  <a:cubicBezTo>
                    <a:pt x="101917" y="0"/>
                    <a:pt x="0" y="101918"/>
                    <a:pt x="0" y="228600"/>
                  </a:cubicBezTo>
                  <a:cubicBezTo>
                    <a:pt x="0" y="599123"/>
                    <a:pt x="222885" y="794385"/>
                    <a:pt x="372428" y="924878"/>
                  </a:cubicBezTo>
                  <a:lnTo>
                    <a:pt x="382905" y="934403"/>
                  </a:lnTo>
                  <a:cubicBezTo>
                    <a:pt x="538163" y="1069658"/>
                    <a:pt x="609600" y="1142048"/>
                    <a:pt x="609600" y="1295400"/>
                  </a:cubicBezTo>
                  <a:cubicBezTo>
                    <a:pt x="609600" y="1422083"/>
                    <a:pt x="711518" y="1524000"/>
                    <a:pt x="838200" y="1524000"/>
                  </a:cubicBezTo>
                  <a:cubicBezTo>
                    <a:pt x="964883" y="1524000"/>
                    <a:pt x="1066800" y="1422083"/>
                    <a:pt x="1066800" y="1295400"/>
                  </a:cubicBezTo>
                  <a:cubicBezTo>
                    <a:pt x="1066800" y="924878"/>
                    <a:pt x="843915" y="729615"/>
                    <a:pt x="694372" y="599123"/>
                  </a:cubicBezTo>
                  <a:lnTo>
                    <a:pt x="683895" y="589598"/>
                  </a:lnTo>
                  <a:cubicBezTo>
                    <a:pt x="528638" y="454343"/>
                    <a:pt x="457200" y="381953"/>
                    <a:pt x="457200" y="228600"/>
                  </a:cubicBezTo>
                  <a:close/>
                  <a:moveTo>
                    <a:pt x="1524000" y="228600"/>
                  </a:moveTo>
                  <a:cubicBezTo>
                    <a:pt x="1524000" y="101918"/>
                    <a:pt x="1422083" y="0"/>
                    <a:pt x="1295400" y="0"/>
                  </a:cubicBezTo>
                  <a:cubicBezTo>
                    <a:pt x="1168718" y="0"/>
                    <a:pt x="1066800" y="101918"/>
                    <a:pt x="1066800" y="228600"/>
                  </a:cubicBezTo>
                  <a:cubicBezTo>
                    <a:pt x="1066800" y="599123"/>
                    <a:pt x="1289685" y="794385"/>
                    <a:pt x="1439228" y="924878"/>
                  </a:cubicBezTo>
                  <a:lnTo>
                    <a:pt x="1449705" y="934403"/>
                  </a:lnTo>
                  <a:cubicBezTo>
                    <a:pt x="1604963" y="1069658"/>
                    <a:pt x="1676400" y="1142048"/>
                    <a:pt x="1676400" y="1295400"/>
                  </a:cubicBezTo>
                  <a:cubicBezTo>
                    <a:pt x="1676400" y="1422083"/>
                    <a:pt x="1778318" y="1524000"/>
                    <a:pt x="1905000" y="1524000"/>
                  </a:cubicBezTo>
                  <a:cubicBezTo>
                    <a:pt x="2031682" y="1524000"/>
                    <a:pt x="2133600" y="1422083"/>
                    <a:pt x="2133600" y="1295400"/>
                  </a:cubicBezTo>
                  <a:cubicBezTo>
                    <a:pt x="2133600" y="924878"/>
                    <a:pt x="1910715" y="729615"/>
                    <a:pt x="1761173" y="599123"/>
                  </a:cubicBezTo>
                  <a:lnTo>
                    <a:pt x="1750695" y="589598"/>
                  </a:lnTo>
                  <a:cubicBezTo>
                    <a:pt x="1595438" y="454343"/>
                    <a:pt x="1524000" y="381953"/>
                    <a:pt x="1524000" y="22860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800"/>
            </a:p>
          </p:txBody>
        </p:sp>
      </p:grp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2F0635E9-9561-39C5-098D-50CD00D39E05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EFD59389-BC91-F181-683E-7054E11FB54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Pause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3881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ktivit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6CDECF60-4D44-7A58-21DE-722A01E8B6AC}"/>
              </a:ext>
            </a:extLst>
          </p:cNvPr>
          <p:cNvSpPr/>
          <p:nvPr/>
        </p:nvSpPr>
        <p:spPr>
          <a:xfrm flipH="1">
            <a:off x="7881739" y="4689382"/>
            <a:ext cx="2106401" cy="2168618"/>
          </a:xfrm>
          <a:custGeom>
            <a:avLst/>
            <a:gdLst>
              <a:gd name="connsiteX0" fmla="*/ 1053932 w 2106401"/>
              <a:gd name="connsiteY0" fmla="*/ 760941 h 2168618"/>
              <a:gd name="connsiteX1" fmla="*/ 1405135 w 2106401"/>
              <a:gd name="connsiteY1" fmla="*/ 1112144 h 2168618"/>
              <a:gd name="connsiteX2" fmla="*/ 1053932 w 2106401"/>
              <a:gd name="connsiteY2" fmla="*/ 1463347 h 2168618"/>
              <a:gd name="connsiteX3" fmla="*/ 702729 w 2106401"/>
              <a:gd name="connsiteY3" fmla="*/ 1112144 h 2168618"/>
              <a:gd name="connsiteX4" fmla="*/ 1053932 w 2106401"/>
              <a:gd name="connsiteY4" fmla="*/ 760941 h 2168618"/>
              <a:gd name="connsiteX5" fmla="*/ 1053201 w 2106401"/>
              <a:gd name="connsiteY5" fmla="*/ 0 h 2168618"/>
              <a:gd name="connsiteX6" fmla="*/ 813943 w 2106401"/>
              <a:gd name="connsiteY6" fmla="*/ 27072 h 2168618"/>
              <a:gd name="connsiteX7" fmla="*/ 814675 w 2106401"/>
              <a:gd name="connsiteY7" fmla="*/ 27072 h 2168618"/>
              <a:gd name="connsiteX8" fmla="*/ 731996 w 2106401"/>
              <a:gd name="connsiteY8" fmla="*/ 135360 h 2168618"/>
              <a:gd name="connsiteX9" fmla="*/ 731996 w 2106401"/>
              <a:gd name="connsiteY9" fmla="*/ 262671 h 2168618"/>
              <a:gd name="connsiteX10" fmla="*/ 646390 w 2106401"/>
              <a:gd name="connsiteY10" fmla="*/ 400957 h 2168618"/>
              <a:gd name="connsiteX11" fmla="*/ 485422 w 2106401"/>
              <a:gd name="connsiteY11" fmla="*/ 405347 h 2168618"/>
              <a:gd name="connsiteX12" fmla="*/ 385915 w 2106401"/>
              <a:gd name="connsiteY12" fmla="*/ 348277 h 2168618"/>
              <a:gd name="connsiteX13" fmla="*/ 250555 w 2106401"/>
              <a:gd name="connsiteY13" fmla="*/ 365837 h 2168618"/>
              <a:gd name="connsiteX14" fmla="*/ 103489 w 2106401"/>
              <a:gd name="connsiteY14" fmla="*/ 564852 h 2168618"/>
              <a:gd name="connsiteX15" fmla="*/ 4713 w 2106401"/>
              <a:gd name="connsiteY15" fmla="*/ 791671 h 2168618"/>
              <a:gd name="connsiteX16" fmla="*/ 57393 w 2106401"/>
              <a:gd name="connsiteY16" fmla="*/ 917519 h 2168618"/>
              <a:gd name="connsiteX17" fmla="*/ 159827 w 2106401"/>
              <a:gd name="connsiteY17" fmla="*/ 976785 h 2168618"/>
              <a:gd name="connsiteX18" fmla="*/ 233726 w 2106401"/>
              <a:gd name="connsiteY18" fmla="*/ 1112875 h 2168618"/>
              <a:gd name="connsiteX19" fmla="*/ 159827 w 2106401"/>
              <a:gd name="connsiteY19" fmla="*/ 1248967 h 2168618"/>
              <a:gd name="connsiteX20" fmla="*/ 57393 w 2106401"/>
              <a:gd name="connsiteY20" fmla="*/ 1308232 h 2168618"/>
              <a:gd name="connsiteX21" fmla="*/ 4713 w 2106401"/>
              <a:gd name="connsiteY21" fmla="*/ 1434080 h 2168618"/>
              <a:gd name="connsiteX22" fmla="*/ 103489 w 2106401"/>
              <a:gd name="connsiteY22" fmla="*/ 1660899 h 2168618"/>
              <a:gd name="connsiteX23" fmla="*/ 250555 w 2106401"/>
              <a:gd name="connsiteY23" fmla="*/ 1859914 h 2168618"/>
              <a:gd name="connsiteX24" fmla="*/ 385915 w 2106401"/>
              <a:gd name="connsiteY24" fmla="*/ 1877474 h 2168618"/>
              <a:gd name="connsiteX25" fmla="*/ 484690 w 2106401"/>
              <a:gd name="connsiteY25" fmla="*/ 1820404 h 2168618"/>
              <a:gd name="connsiteX26" fmla="*/ 645658 w 2106401"/>
              <a:gd name="connsiteY26" fmla="*/ 1824794 h 2168618"/>
              <a:gd name="connsiteX27" fmla="*/ 731264 w 2106401"/>
              <a:gd name="connsiteY27" fmla="*/ 1963081 h 2168618"/>
              <a:gd name="connsiteX28" fmla="*/ 731264 w 2106401"/>
              <a:gd name="connsiteY28" fmla="*/ 2090392 h 2168618"/>
              <a:gd name="connsiteX29" fmla="*/ 753946 w 2106401"/>
              <a:gd name="connsiteY29" fmla="*/ 2159626 h 2168618"/>
              <a:gd name="connsiteX30" fmla="*/ 763441 w 2106401"/>
              <a:gd name="connsiteY30" fmla="*/ 2168618 h 2168618"/>
              <a:gd name="connsiteX31" fmla="*/ 1342960 w 2106401"/>
              <a:gd name="connsiteY31" fmla="*/ 2168618 h 2168618"/>
              <a:gd name="connsiteX32" fmla="*/ 1352455 w 2106401"/>
              <a:gd name="connsiteY32" fmla="*/ 2159626 h 2168618"/>
              <a:gd name="connsiteX33" fmla="*/ 1375137 w 2106401"/>
              <a:gd name="connsiteY33" fmla="*/ 2090392 h 2168618"/>
              <a:gd name="connsiteX34" fmla="*/ 1375137 w 2106401"/>
              <a:gd name="connsiteY34" fmla="*/ 1960885 h 2168618"/>
              <a:gd name="connsiteX35" fmla="*/ 1460011 w 2106401"/>
              <a:gd name="connsiteY35" fmla="*/ 1824063 h 2168618"/>
              <a:gd name="connsiteX36" fmla="*/ 1619516 w 2106401"/>
              <a:gd name="connsiteY36" fmla="*/ 1819673 h 2168618"/>
              <a:gd name="connsiteX37" fmla="*/ 1720486 w 2106401"/>
              <a:gd name="connsiteY37" fmla="*/ 1877474 h 2168618"/>
              <a:gd name="connsiteX38" fmla="*/ 1855846 w 2106401"/>
              <a:gd name="connsiteY38" fmla="*/ 1859914 h 2168618"/>
              <a:gd name="connsiteX39" fmla="*/ 2002913 w 2106401"/>
              <a:gd name="connsiteY39" fmla="*/ 1660899 h 2168618"/>
              <a:gd name="connsiteX40" fmla="*/ 2101688 w 2106401"/>
              <a:gd name="connsiteY40" fmla="*/ 1434080 h 2168618"/>
              <a:gd name="connsiteX41" fmla="*/ 2049008 w 2106401"/>
              <a:gd name="connsiteY41" fmla="*/ 1308232 h 2168618"/>
              <a:gd name="connsiteX42" fmla="*/ 1943647 w 2106401"/>
              <a:gd name="connsiteY42" fmla="*/ 1247504 h 2168618"/>
              <a:gd name="connsiteX43" fmla="*/ 1870480 w 2106401"/>
              <a:gd name="connsiteY43" fmla="*/ 1112875 h 2168618"/>
              <a:gd name="connsiteX44" fmla="*/ 1943647 w 2106401"/>
              <a:gd name="connsiteY44" fmla="*/ 978248 h 2168618"/>
              <a:gd name="connsiteX45" fmla="*/ 2049008 w 2106401"/>
              <a:gd name="connsiteY45" fmla="*/ 917519 h 2168618"/>
              <a:gd name="connsiteX46" fmla="*/ 2101688 w 2106401"/>
              <a:gd name="connsiteY46" fmla="*/ 791671 h 2168618"/>
              <a:gd name="connsiteX47" fmla="*/ 2002913 w 2106401"/>
              <a:gd name="connsiteY47" fmla="*/ 564852 h 2168618"/>
              <a:gd name="connsiteX48" fmla="*/ 1855846 w 2106401"/>
              <a:gd name="connsiteY48" fmla="*/ 365837 h 2168618"/>
              <a:gd name="connsiteX49" fmla="*/ 1720486 w 2106401"/>
              <a:gd name="connsiteY49" fmla="*/ 348277 h 2168618"/>
              <a:gd name="connsiteX50" fmla="*/ 1619516 w 2106401"/>
              <a:gd name="connsiteY50" fmla="*/ 406079 h 2168618"/>
              <a:gd name="connsiteX51" fmla="*/ 1460011 w 2106401"/>
              <a:gd name="connsiteY51" fmla="*/ 401689 h 2168618"/>
              <a:gd name="connsiteX52" fmla="*/ 1375137 w 2106401"/>
              <a:gd name="connsiteY52" fmla="*/ 264866 h 2168618"/>
              <a:gd name="connsiteX53" fmla="*/ 1375137 w 2106401"/>
              <a:gd name="connsiteY53" fmla="*/ 135360 h 2168618"/>
              <a:gd name="connsiteX54" fmla="*/ 1292458 w 2106401"/>
              <a:gd name="connsiteY54" fmla="*/ 27072 h 2168618"/>
              <a:gd name="connsiteX55" fmla="*/ 1053201 w 2106401"/>
              <a:gd name="connsiteY55" fmla="*/ 0 h 2168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106401" h="2168618">
                <a:moveTo>
                  <a:pt x="1053932" y="760941"/>
                </a:moveTo>
                <a:cubicBezTo>
                  <a:pt x="1247899" y="760941"/>
                  <a:pt x="1405135" y="918177"/>
                  <a:pt x="1405135" y="1112144"/>
                </a:cubicBezTo>
                <a:cubicBezTo>
                  <a:pt x="1405135" y="1306111"/>
                  <a:pt x="1247899" y="1463347"/>
                  <a:pt x="1053932" y="1463347"/>
                </a:cubicBezTo>
                <a:cubicBezTo>
                  <a:pt x="859965" y="1463347"/>
                  <a:pt x="702729" y="1306111"/>
                  <a:pt x="702729" y="1112144"/>
                </a:cubicBezTo>
                <a:cubicBezTo>
                  <a:pt x="702729" y="918177"/>
                  <a:pt x="859965" y="760941"/>
                  <a:pt x="1053932" y="760941"/>
                </a:cubicBezTo>
                <a:close/>
                <a:moveTo>
                  <a:pt x="1053201" y="0"/>
                </a:moveTo>
                <a:cubicBezTo>
                  <a:pt x="971254" y="0"/>
                  <a:pt x="890769" y="9512"/>
                  <a:pt x="813943" y="27072"/>
                </a:cubicBezTo>
                <a:lnTo>
                  <a:pt x="814675" y="27072"/>
                </a:lnTo>
                <a:cubicBezTo>
                  <a:pt x="764922" y="38047"/>
                  <a:pt x="731996" y="84143"/>
                  <a:pt x="731996" y="135360"/>
                </a:cubicBezTo>
                <a:lnTo>
                  <a:pt x="731996" y="262671"/>
                </a:lnTo>
                <a:cubicBezTo>
                  <a:pt x="731996" y="320473"/>
                  <a:pt x="696144" y="372422"/>
                  <a:pt x="646390" y="400957"/>
                </a:cubicBezTo>
                <a:cubicBezTo>
                  <a:pt x="596637" y="429493"/>
                  <a:pt x="535176" y="433883"/>
                  <a:pt x="485422" y="405347"/>
                </a:cubicBezTo>
                <a:lnTo>
                  <a:pt x="385915" y="348277"/>
                </a:lnTo>
                <a:cubicBezTo>
                  <a:pt x="341282" y="322669"/>
                  <a:pt x="285675" y="328522"/>
                  <a:pt x="250555" y="365837"/>
                </a:cubicBezTo>
                <a:cubicBezTo>
                  <a:pt x="195680" y="425102"/>
                  <a:pt x="145925" y="491685"/>
                  <a:pt x="103489" y="564852"/>
                </a:cubicBezTo>
                <a:cubicBezTo>
                  <a:pt x="61051" y="638020"/>
                  <a:pt x="28126" y="714114"/>
                  <a:pt x="4713" y="791671"/>
                </a:cubicBezTo>
                <a:cubicBezTo>
                  <a:pt x="-10652" y="840693"/>
                  <a:pt x="12761" y="891911"/>
                  <a:pt x="57393" y="917519"/>
                </a:cubicBezTo>
                <a:lnTo>
                  <a:pt x="159827" y="976785"/>
                </a:lnTo>
                <a:cubicBezTo>
                  <a:pt x="207386" y="1004588"/>
                  <a:pt x="233726" y="1057269"/>
                  <a:pt x="233726" y="1112875"/>
                </a:cubicBezTo>
                <a:cubicBezTo>
                  <a:pt x="233726" y="1168483"/>
                  <a:pt x="208118" y="1221164"/>
                  <a:pt x="159827" y="1248967"/>
                </a:cubicBezTo>
                <a:lnTo>
                  <a:pt x="57393" y="1308232"/>
                </a:lnTo>
                <a:cubicBezTo>
                  <a:pt x="12761" y="1333841"/>
                  <a:pt x="-9921" y="1385058"/>
                  <a:pt x="4713" y="1434080"/>
                </a:cubicBezTo>
                <a:cubicBezTo>
                  <a:pt x="28858" y="1511638"/>
                  <a:pt x="61783" y="1587732"/>
                  <a:pt x="103489" y="1660899"/>
                </a:cubicBezTo>
                <a:cubicBezTo>
                  <a:pt x="145194" y="1734066"/>
                  <a:pt x="194948" y="1800649"/>
                  <a:pt x="250555" y="1859914"/>
                </a:cubicBezTo>
                <a:cubicBezTo>
                  <a:pt x="285675" y="1897230"/>
                  <a:pt x="342014" y="1903083"/>
                  <a:pt x="385915" y="1877474"/>
                </a:cubicBezTo>
                <a:lnTo>
                  <a:pt x="484690" y="1820404"/>
                </a:lnTo>
                <a:cubicBezTo>
                  <a:pt x="534444" y="1791869"/>
                  <a:pt x="595905" y="1796259"/>
                  <a:pt x="645658" y="1824794"/>
                </a:cubicBezTo>
                <a:cubicBezTo>
                  <a:pt x="696144" y="1853330"/>
                  <a:pt x="731264" y="1905278"/>
                  <a:pt x="731264" y="1963081"/>
                </a:cubicBezTo>
                <a:lnTo>
                  <a:pt x="731264" y="2090392"/>
                </a:lnTo>
                <a:cubicBezTo>
                  <a:pt x="731264" y="2116001"/>
                  <a:pt x="739495" y="2140329"/>
                  <a:pt x="753946" y="2159626"/>
                </a:cubicBezTo>
                <a:lnTo>
                  <a:pt x="763441" y="2168618"/>
                </a:lnTo>
                <a:lnTo>
                  <a:pt x="1342960" y="2168618"/>
                </a:lnTo>
                <a:lnTo>
                  <a:pt x="1352455" y="2159626"/>
                </a:lnTo>
                <a:cubicBezTo>
                  <a:pt x="1366906" y="2140329"/>
                  <a:pt x="1375137" y="2116001"/>
                  <a:pt x="1375137" y="2090392"/>
                </a:cubicBezTo>
                <a:lnTo>
                  <a:pt x="1375137" y="1960885"/>
                </a:lnTo>
                <a:cubicBezTo>
                  <a:pt x="1375137" y="1903815"/>
                  <a:pt x="1410258" y="1852597"/>
                  <a:pt x="1460011" y="1824063"/>
                </a:cubicBezTo>
                <a:cubicBezTo>
                  <a:pt x="1509033" y="1795527"/>
                  <a:pt x="1570494" y="1791137"/>
                  <a:pt x="1619516" y="1819673"/>
                </a:cubicBezTo>
                <a:lnTo>
                  <a:pt x="1720486" y="1877474"/>
                </a:lnTo>
                <a:cubicBezTo>
                  <a:pt x="1765119" y="1903083"/>
                  <a:pt x="1820726" y="1897230"/>
                  <a:pt x="1855846" y="1859914"/>
                </a:cubicBezTo>
                <a:cubicBezTo>
                  <a:pt x="1911453" y="1800649"/>
                  <a:pt x="1960476" y="1734066"/>
                  <a:pt x="2002913" y="1660899"/>
                </a:cubicBezTo>
                <a:cubicBezTo>
                  <a:pt x="2045350" y="1587732"/>
                  <a:pt x="2078275" y="1511638"/>
                  <a:pt x="2101688" y="1434080"/>
                </a:cubicBezTo>
                <a:cubicBezTo>
                  <a:pt x="2117054" y="1385058"/>
                  <a:pt x="2093640" y="1333841"/>
                  <a:pt x="2049008" y="1308232"/>
                </a:cubicBezTo>
                <a:lnTo>
                  <a:pt x="1943647" y="1247504"/>
                </a:lnTo>
                <a:cubicBezTo>
                  <a:pt x="1896088" y="1220432"/>
                  <a:pt x="1870480" y="1167751"/>
                  <a:pt x="1870480" y="1112875"/>
                </a:cubicBezTo>
                <a:cubicBezTo>
                  <a:pt x="1870480" y="1058000"/>
                  <a:pt x="1896088" y="1005320"/>
                  <a:pt x="1943647" y="978248"/>
                </a:cubicBezTo>
                <a:lnTo>
                  <a:pt x="2049008" y="917519"/>
                </a:lnTo>
                <a:cubicBezTo>
                  <a:pt x="2093640" y="891911"/>
                  <a:pt x="2116322" y="840693"/>
                  <a:pt x="2101688" y="791671"/>
                </a:cubicBezTo>
                <a:cubicBezTo>
                  <a:pt x="2077544" y="714114"/>
                  <a:pt x="2044618" y="638020"/>
                  <a:pt x="2002913" y="564852"/>
                </a:cubicBezTo>
                <a:cubicBezTo>
                  <a:pt x="1961207" y="491685"/>
                  <a:pt x="1911453" y="425102"/>
                  <a:pt x="1855846" y="365837"/>
                </a:cubicBezTo>
                <a:cubicBezTo>
                  <a:pt x="1820726" y="328522"/>
                  <a:pt x="1764387" y="322669"/>
                  <a:pt x="1720486" y="348277"/>
                </a:cubicBezTo>
                <a:lnTo>
                  <a:pt x="1619516" y="406079"/>
                </a:lnTo>
                <a:cubicBezTo>
                  <a:pt x="1570494" y="434614"/>
                  <a:pt x="1509033" y="430224"/>
                  <a:pt x="1460011" y="401689"/>
                </a:cubicBezTo>
                <a:cubicBezTo>
                  <a:pt x="1410258" y="373154"/>
                  <a:pt x="1375137" y="321937"/>
                  <a:pt x="1375137" y="264866"/>
                </a:cubicBezTo>
                <a:lnTo>
                  <a:pt x="1375137" y="135360"/>
                </a:lnTo>
                <a:cubicBezTo>
                  <a:pt x="1375137" y="84143"/>
                  <a:pt x="1342212" y="38047"/>
                  <a:pt x="1292458" y="27072"/>
                </a:cubicBezTo>
                <a:cubicBezTo>
                  <a:pt x="1215632" y="9512"/>
                  <a:pt x="1135148" y="0"/>
                  <a:pt x="1053201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 sz="18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96AC1121-7591-3600-6014-D1805497116C}"/>
              </a:ext>
            </a:extLst>
          </p:cNvPr>
          <p:cNvSpPr/>
          <p:nvPr userDrawn="1"/>
        </p:nvSpPr>
        <p:spPr>
          <a:xfrm flipH="1">
            <a:off x="9479052" y="3228231"/>
            <a:ext cx="2712948" cy="3629769"/>
          </a:xfrm>
          <a:custGeom>
            <a:avLst/>
            <a:gdLst>
              <a:gd name="connsiteX0" fmla="*/ 1719084 w 2712948"/>
              <a:gd name="connsiteY0" fmla="*/ 2224288 h 3629769"/>
              <a:gd name="connsiteX1" fmla="*/ 1050334 w 2712948"/>
              <a:gd name="connsiteY1" fmla="*/ 2224288 h 3629769"/>
              <a:gd name="connsiteX2" fmla="*/ 43596 w 2712948"/>
              <a:gd name="connsiteY2" fmla="*/ 2698948 h 3629769"/>
              <a:gd name="connsiteX3" fmla="*/ 0 w 2712948"/>
              <a:gd name="connsiteY3" fmla="*/ 2757254 h 3629769"/>
              <a:gd name="connsiteX4" fmla="*/ 0 w 2712948"/>
              <a:gd name="connsiteY4" fmla="*/ 3629769 h 3629769"/>
              <a:gd name="connsiteX5" fmla="*/ 2712948 w 2712948"/>
              <a:gd name="connsiteY5" fmla="*/ 3629769 h 3629769"/>
              <a:gd name="connsiteX6" fmla="*/ 2701721 w 2712948"/>
              <a:gd name="connsiteY6" fmla="*/ 3553007 h 3629769"/>
              <a:gd name="connsiteX7" fmla="*/ 2701721 w 2712948"/>
              <a:gd name="connsiteY7" fmla="*/ 3546422 h 3629769"/>
              <a:gd name="connsiteX8" fmla="*/ 2283204 w 2712948"/>
              <a:gd name="connsiteY8" fmla="*/ 3482766 h 3629769"/>
              <a:gd name="connsiteX9" fmla="*/ 2104676 w 2712948"/>
              <a:gd name="connsiteY9" fmla="*/ 3241314 h 3629769"/>
              <a:gd name="connsiteX10" fmla="*/ 1984681 w 2712948"/>
              <a:gd name="connsiteY10" fmla="*/ 2966204 h 3629769"/>
              <a:gd name="connsiteX11" fmla="*/ 2131016 w 2712948"/>
              <a:gd name="connsiteY11" fmla="*/ 2576223 h 3629769"/>
              <a:gd name="connsiteX12" fmla="*/ 1971511 w 2712948"/>
              <a:gd name="connsiteY12" fmla="*/ 2248433 h 3629769"/>
              <a:gd name="connsiteX13" fmla="*/ 1719084 w 2712948"/>
              <a:gd name="connsiteY13" fmla="*/ 2224288 h 3629769"/>
              <a:gd name="connsiteX14" fmla="*/ 1384709 w 2712948"/>
              <a:gd name="connsiteY14" fmla="*/ 0 h 3629769"/>
              <a:gd name="connsiteX15" fmla="*/ 448167 w 2712948"/>
              <a:gd name="connsiteY15" fmla="*/ 936542 h 3629769"/>
              <a:gd name="connsiteX16" fmla="*/ 1384709 w 2712948"/>
              <a:gd name="connsiteY16" fmla="*/ 1873084 h 3629769"/>
              <a:gd name="connsiteX17" fmla="*/ 2321251 w 2712948"/>
              <a:gd name="connsiteY17" fmla="*/ 936542 h 3629769"/>
              <a:gd name="connsiteX18" fmla="*/ 1384709 w 2712948"/>
              <a:gd name="connsiteY18" fmla="*/ 0 h 362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12948" h="3629769">
                <a:moveTo>
                  <a:pt x="1719084" y="2224288"/>
                </a:moveTo>
                <a:lnTo>
                  <a:pt x="1050334" y="2224288"/>
                </a:lnTo>
                <a:cubicBezTo>
                  <a:pt x="644941" y="2224288"/>
                  <a:pt x="282840" y="2409030"/>
                  <a:pt x="43596" y="2698948"/>
                </a:cubicBezTo>
                <a:lnTo>
                  <a:pt x="0" y="2757254"/>
                </a:lnTo>
                <a:lnTo>
                  <a:pt x="0" y="3629769"/>
                </a:lnTo>
                <a:lnTo>
                  <a:pt x="2712948" y="3629769"/>
                </a:lnTo>
                <a:lnTo>
                  <a:pt x="2701721" y="3553007"/>
                </a:lnTo>
                <a:lnTo>
                  <a:pt x="2701721" y="3546422"/>
                </a:lnTo>
                <a:cubicBezTo>
                  <a:pt x="2572947" y="3617394"/>
                  <a:pt x="2398077" y="3606419"/>
                  <a:pt x="2283204" y="3482766"/>
                </a:cubicBezTo>
                <a:cubicBezTo>
                  <a:pt x="2215890" y="3410331"/>
                  <a:pt x="2155893" y="3329847"/>
                  <a:pt x="2104676" y="3241314"/>
                </a:cubicBezTo>
                <a:cubicBezTo>
                  <a:pt x="2053458" y="3152782"/>
                  <a:pt x="2013948" y="3060591"/>
                  <a:pt x="1984681" y="2966204"/>
                </a:cubicBezTo>
                <a:cubicBezTo>
                  <a:pt x="1935659" y="2807432"/>
                  <a:pt x="2009558" y="2653780"/>
                  <a:pt x="2131016" y="2576223"/>
                </a:cubicBezTo>
                <a:cubicBezTo>
                  <a:pt x="2025655" y="2508909"/>
                  <a:pt x="1956146" y="2383792"/>
                  <a:pt x="1971511" y="2248433"/>
                </a:cubicBezTo>
                <a:cubicBezTo>
                  <a:pt x="1890296" y="2233068"/>
                  <a:pt x="1805422" y="2224288"/>
                  <a:pt x="1719084" y="2224288"/>
                </a:cubicBezTo>
                <a:close/>
                <a:moveTo>
                  <a:pt x="1384709" y="0"/>
                </a:moveTo>
                <a:cubicBezTo>
                  <a:pt x="867474" y="0"/>
                  <a:pt x="448167" y="419305"/>
                  <a:pt x="448167" y="936542"/>
                </a:cubicBezTo>
                <a:cubicBezTo>
                  <a:pt x="448167" y="1453777"/>
                  <a:pt x="867474" y="1873084"/>
                  <a:pt x="1384709" y="1873084"/>
                </a:cubicBezTo>
                <a:cubicBezTo>
                  <a:pt x="1901943" y="1873084"/>
                  <a:pt x="2321251" y="1453777"/>
                  <a:pt x="2321251" y="936542"/>
                </a:cubicBezTo>
                <a:cubicBezTo>
                  <a:pt x="2321251" y="419305"/>
                  <a:pt x="1901943" y="0"/>
                  <a:pt x="1384709" y="0"/>
                </a:cubicBezTo>
                <a:close/>
              </a:path>
            </a:pathLst>
          </a:custGeom>
          <a:solidFill>
            <a:srgbClr val="006B5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 sz="180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D039F2C-5CE3-6412-5CF8-EE0A774B49DE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 userDrawn="1"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AC0C17A-8EAC-DF5E-600A-7847AE76FE7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 für die Aktivität/Übung</a:t>
            </a:r>
          </a:p>
        </p:txBody>
      </p:sp>
      <p:sp>
        <p:nvSpPr>
          <p:cNvPr id="4" name="Textplatzhalter 8">
            <a:extLst>
              <a:ext uri="{FF2B5EF4-FFF2-40B4-BE49-F238E27FC236}">
                <a16:creationId xmlns:a16="http://schemas.microsoft.com/office/drawing/2014/main" id="{892F918D-6C44-BD1B-F312-D36719B62C6E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587375" y="1449389"/>
            <a:ext cx="8954191" cy="299171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3ABC6ED3-5D1B-F8EE-A4C0-56B313B331F7}"/>
              </a:ext>
            </a:extLst>
          </p:cNvPr>
          <p:cNvSpPr/>
          <p:nvPr userDrawn="1"/>
        </p:nvSpPr>
        <p:spPr>
          <a:xfrm>
            <a:off x="0" y="4770785"/>
            <a:ext cx="7434470" cy="1358555"/>
          </a:xfrm>
          <a:custGeom>
            <a:avLst/>
            <a:gdLst>
              <a:gd name="connsiteX0" fmla="*/ 0 w 7434470"/>
              <a:gd name="connsiteY0" fmla="*/ 0 h 1358555"/>
              <a:gd name="connsiteX1" fmla="*/ 7208040 w 7434470"/>
              <a:gd name="connsiteY1" fmla="*/ 0 h 1358555"/>
              <a:gd name="connsiteX2" fmla="*/ 7434470 w 7434470"/>
              <a:gd name="connsiteY2" fmla="*/ 226430 h 1358555"/>
              <a:gd name="connsiteX3" fmla="*/ 7434470 w 7434470"/>
              <a:gd name="connsiteY3" fmla="*/ 1132125 h 1358555"/>
              <a:gd name="connsiteX4" fmla="*/ 7208040 w 7434470"/>
              <a:gd name="connsiteY4" fmla="*/ 1358555 h 1358555"/>
              <a:gd name="connsiteX5" fmla="*/ 0 w 7434470"/>
              <a:gd name="connsiteY5" fmla="*/ 1358555 h 135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34470" h="1358555">
                <a:moveTo>
                  <a:pt x="0" y="0"/>
                </a:moveTo>
                <a:lnTo>
                  <a:pt x="7208040" y="0"/>
                </a:lnTo>
                <a:cubicBezTo>
                  <a:pt x="7333094" y="0"/>
                  <a:pt x="7434470" y="101376"/>
                  <a:pt x="7434470" y="226430"/>
                </a:cubicBezTo>
                <a:lnTo>
                  <a:pt x="7434470" y="1132125"/>
                </a:lnTo>
                <a:cubicBezTo>
                  <a:pt x="7434470" y="1257179"/>
                  <a:pt x="7333094" y="1358555"/>
                  <a:pt x="7208040" y="1358555"/>
                </a:cubicBezTo>
                <a:lnTo>
                  <a:pt x="0" y="1358555"/>
                </a:lnTo>
                <a:close/>
              </a:path>
            </a:pathLst>
          </a:custGeom>
          <a:solidFill>
            <a:schemeClr val="tx2"/>
          </a:solidFill>
          <a:ln w="254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8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8394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4" name="Textplatzhalter 8">
            <a:extLst>
              <a:ext uri="{FF2B5EF4-FFF2-40B4-BE49-F238E27FC236}">
                <a16:creationId xmlns:a16="http://schemas.microsoft.com/office/drawing/2014/main" id="{892F918D-6C44-BD1B-F312-D36719B62C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7" y="1449388"/>
            <a:ext cx="7790031" cy="46799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DFEC36EA-3A17-66D5-B49F-52BDB47F3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id="{69801DC2-BA91-9DA6-A0E5-B21A9134A6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EEDAA45D-A244-4AAF-BFF6-9D7F7030E32E}"/>
              </a:ext>
            </a:extLst>
          </p:cNvPr>
          <p:cNvSpPr/>
          <p:nvPr/>
        </p:nvSpPr>
        <p:spPr>
          <a:xfrm>
            <a:off x="9596653" y="2734104"/>
            <a:ext cx="2595348" cy="3048000"/>
          </a:xfrm>
          <a:custGeom>
            <a:avLst/>
            <a:gdLst>
              <a:gd name="connsiteX0" fmla="*/ 1219200 w 2595348"/>
              <a:gd name="connsiteY0" fmla="*/ 0 h 3048000"/>
              <a:gd name="connsiteX1" fmla="*/ 1524000 w 2595348"/>
              <a:gd name="connsiteY1" fmla="*/ 0 h 3048000"/>
              <a:gd name="connsiteX2" fmla="*/ 2534999 w 2595348"/>
              <a:gd name="connsiteY2" fmla="*/ 537502 h 3048000"/>
              <a:gd name="connsiteX3" fmla="*/ 2595348 w 2595348"/>
              <a:gd name="connsiteY3" fmla="*/ 636847 h 3048000"/>
              <a:gd name="connsiteX4" fmla="*/ 2595348 w 2595348"/>
              <a:gd name="connsiteY4" fmla="*/ 1835510 h 3048000"/>
              <a:gd name="connsiteX5" fmla="*/ 2594253 w 2595348"/>
              <a:gd name="connsiteY5" fmla="*/ 1837849 h 3048000"/>
              <a:gd name="connsiteX6" fmla="*/ 2183130 w 2595348"/>
              <a:gd name="connsiteY6" fmla="*/ 2279333 h 3048000"/>
              <a:gd name="connsiteX7" fmla="*/ 1781175 w 2595348"/>
              <a:gd name="connsiteY7" fmla="*/ 2537460 h 3048000"/>
              <a:gd name="connsiteX8" fmla="*/ 1676400 w 2595348"/>
              <a:gd name="connsiteY8" fmla="*/ 2729865 h 3048000"/>
              <a:gd name="connsiteX9" fmla="*/ 1676400 w 2595348"/>
              <a:gd name="connsiteY9" fmla="*/ 2743200 h 3048000"/>
              <a:gd name="connsiteX10" fmla="*/ 1371600 w 2595348"/>
              <a:gd name="connsiteY10" fmla="*/ 3048000 h 3048000"/>
              <a:gd name="connsiteX11" fmla="*/ 1066800 w 2595348"/>
              <a:gd name="connsiteY11" fmla="*/ 2743200 h 3048000"/>
              <a:gd name="connsiteX12" fmla="*/ 1066800 w 2595348"/>
              <a:gd name="connsiteY12" fmla="*/ 2729865 h 3048000"/>
              <a:gd name="connsiteX13" fmla="*/ 1451610 w 2595348"/>
              <a:gd name="connsiteY13" fmla="*/ 2025015 h 3048000"/>
              <a:gd name="connsiteX14" fmla="*/ 1853565 w 2595348"/>
              <a:gd name="connsiteY14" fmla="*/ 1766888 h 3048000"/>
              <a:gd name="connsiteX15" fmla="*/ 2133600 w 2595348"/>
              <a:gd name="connsiteY15" fmla="*/ 1254443 h 3048000"/>
              <a:gd name="connsiteX16" fmla="*/ 2133600 w 2595348"/>
              <a:gd name="connsiteY16" fmla="*/ 1219200 h 3048000"/>
              <a:gd name="connsiteX17" fmla="*/ 1524000 w 2595348"/>
              <a:gd name="connsiteY17" fmla="*/ 609600 h 3048000"/>
              <a:gd name="connsiteX18" fmla="*/ 1219200 w 2595348"/>
              <a:gd name="connsiteY18" fmla="*/ 609600 h 3048000"/>
              <a:gd name="connsiteX19" fmla="*/ 609600 w 2595348"/>
              <a:gd name="connsiteY19" fmla="*/ 1219200 h 3048000"/>
              <a:gd name="connsiteX20" fmla="*/ 304800 w 2595348"/>
              <a:gd name="connsiteY20" fmla="*/ 1524000 h 3048000"/>
              <a:gd name="connsiteX21" fmla="*/ 0 w 2595348"/>
              <a:gd name="connsiteY21" fmla="*/ 1219200 h 3048000"/>
              <a:gd name="connsiteX22" fmla="*/ 1219200 w 2595348"/>
              <a:gd name="connsiteY22" fmla="*/ 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95348" h="3048000">
                <a:moveTo>
                  <a:pt x="1219200" y="0"/>
                </a:moveTo>
                <a:lnTo>
                  <a:pt x="1524000" y="0"/>
                </a:lnTo>
                <a:cubicBezTo>
                  <a:pt x="1944886" y="0"/>
                  <a:pt x="2315915" y="213197"/>
                  <a:pt x="2534999" y="537502"/>
                </a:cubicBezTo>
                <a:lnTo>
                  <a:pt x="2595348" y="636847"/>
                </a:lnTo>
                <a:lnTo>
                  <a:pt x="2595348" y="1835510"/>
                </a:lnTo>
                <a:lnTo>
                  <a:pt x="2594253" y="1837849"/>
                </a:lnTo>
                <a:cubicBezTo>
                  <a:pt x="2497931" y="2014300"/>
                  <a:pt x="2357914" y="2166938"/>
                  <a:pt x="2183130" y="2279333"/>
                </a:cubicBezTo>
                <a:lnTo>
                  <a:pt x="1781175" y="2537460"/>
                </a:lnTo>
                <a:cubicBezTo>
                  <a:pt x="1715453" y="2579370"/>
                  <a:pt x="1676400" y="2651760"/>
                  <a:pt x="1676400" y="2729865"/>
                </a:cubicBezTo>
                <a:lnTo>
                  <a:pt x="1676400" y="2743200"/>
                </a:lnTo>
                <a:cubicBezTo>
                  <a:pt x="1676400" y="2911793"/>
                  <a:pt x="1540193" y="3048000"/>
                  <a:pt x="1371600" y="3048000"/>
                </a:cubicBezTo>
                <a:cubicBezTo>
                  <a:pt x="1203008" y="3048000"/>
                  <a:pt x="1066800" y="2911793"/>
                  <a:pt x="1066800" y="2743200"/>
                </a:cubicBezTo>
                <a:lnTo>
                  <a:pt x="1066800" y="2729865"/>
                </a:lnTo>
                <a:cubicBezTo>
                  <a:pt x="1066800" y="2445068"/>
                  <a:pt x="1211580" y="2179320"/>
                  <a:pt x="1451610" y="2025015"/>
                </a:cubicBezTo>
                <a:lnTo>
                  <a:pt x="1853565" y="1766888"/>
                </a:lnTo>
                <a:cubicBezTo>
                  <a:pt x="2027873" y="1654493"/>
                  <a:pt x="2133600" y="1461135"/>
                  <a:pt x="2133600" y="1254443"/>
                </a:cubicBezTo>
                <a:lnTo>
                  <a:pt x="2133600" y="1219200"/>
                </a:lnTo>
                <a:cubicBezTo>
                  <a:pt x="2133600" y="882968"/>
                  <a:pt x="1860233" y="609600"/>
                  <a:pt x="1524000" y="609600"/>
                </a:cubicBezTo>
                <a:lnTo>
                  <a:pt x="1219200" y="609600"/>
                </a:lnTo>
                <a:cubicBezTo>
                  <a:pt x="882968" y="609600"/>
                  <a:pt x="609600" y="882968"/>
                  <a:pt x="609600" y="1219200"/>
                </a:cubicBezTo>
                <a:cubicBezTo>
                  <a:pt x="609600" y="1387793"/>
                  <a:pt x="473392" y="1524000"/>
                  <a:pt x="304800" y="1524000"/>
                </a:cubicBezTo>
                <a:cubicBezTo>
                  <a:pt x="136208" y="1524000"/>
                  <a:pt x="0" y="1387793"/>
                  <a:pt x="0" y="1219200"/>
                </a:cubicBezTo>
                <a:cubicBezTo>
                  <a:pt x="0" y="545783"/>
                  <a:pt x="545783" y="0"/>
                  <a:pt x="121920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 sz="180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4FB17814-A489-5588-0993-F436F713B750}"/>
              </a:ext>
            </a:extLst>
          </p:cNvPr>
          <p:cNvSpPr/>
          <p:nvPr/>
        </p:nvSpPr>
        <p:spPr>
          <a:xfrm>
            <a:off x="10587252" y="6239304"/>
            <a:ext cx="762000" cy="618696"/>
          </a:xfrm>
          <a:custGeom>
            <a:avLst/>
            <a:gdLst>
              <a:gd name="connsiteX0" fmla="*/ 381000 w 762000"/>
              <a:gd name="connsiteY0" fmla="*/ 0 h 618696"/>
              <a:gd name="connsiteX1" fmla="*/ 762000 w 762000"/>
              <a:gd name="connsiteY1" fmla="*/ 381000 h 618696"/>
              <a:gd name="connsiteX2" fmla="*/ 696930 w 762000"/>
              <a:gd name="connsiteY2" fmla="*/ 594019 h 618696"/>
              <a:gd name="connsiteX3" fmla="*/ 676570 w 762000"/>
              <a:gd name="connsiteY3" fmla="*/ 618696 h 618696"/>
              <a:gd name="connsiteX4" fmla="*/ 85430 w 762000"/>
              <a:gd name="connsiteY4" fmla="*/ 618696 h 618696"/>
              <a:gd name="connsiteX5" fmla="*/ 65070 w 762000"/>
              <a:gd name="connsiteY5" fmla="*/ 594019 h 618696"/>
              <a:gd name="connsiteX6" fmla="*/ 0 w 762000"/>
              <a:gd name="connsiteY6" fmla="*/ 381000 h 618696"/>
              <a:gd name="connsiteX7" fmla="*/ 381000 w 762000"/>
              <a:gd name="connsiteY7" fmla="*/ 0 h 61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2000" h="618696">
                <a:moveTo>
                  <a:pt x="381000" y="0"/>
                </a:moveTo>
                <a:cubicBezTo>
                  <a:pt x="591417" y="0"/>
                  <a:pt x="762000" y="170583"/>
                  <a:pt x="762000" y="381000"/>
                </a:cubicBezTo>
                <a:cubicBezTo>
                  <a:pt x="762000" y="459907"/>
                  <a:pt x="738012" y="533211"/>
                  <a:pt x="696930" y="594019"/>
                </a:cubicBezTo>
                <a:lnTo>
                  <a:pt x="676570" y="618696"/>
                </a:lnTo>
                <a:lnTo>
                  <a:pt x="85430" y="618696"/>
                </a:lnTo>
                <a:lnTo>
                  <a:pt x="65070" y="594019"/>
                </a:lnTo>
                <a:cubicBezTo>
                  <a:pt x="23988" y="533211"/>
                  <a:pt x="0" y="459907"/>
                  <a:pt x="0" y="381000"/>
                </a:cubicBezTo>
                <a:cubicBezTo>
                  <a:pt x="0" y="170583"/>
                  <a:pt x="170583" y="0"/>
                  <a:pt x="381000" y="0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 sz="18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1517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Design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DCC3F79-9523-85CD-09C3-ADED5840A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83" t="53429" r="-2064" b="-2852"/>
          <a:stretch/>
        </p:blipFill>
        <p:spPr>
          <a:xfrm rot="10800000">
            <a:off x="5896749" y="3458521"/>
            <a:ext cx="6295252" cy="3404616"/>
          </a:xfrm>
          <a:custGeom>
            <a:avLst/>
            <a:gdLst>
              <a:gd name="connsiteX0" fmla="*/ 6295252 w 6295252"/>
              <a:gd name="connsiteY0" fmla="*/ 3404616 h 3404616"/>
              <a:gd name="connsiteX1" fmla="*/ 0 w 6295252"/>
              <a:gd name="connsiteY1" fmla="*/ 3404616 h 3404616"/>
              <a:gd name="connsiteX2" fmla="*/ 0 w 6295252"/>
              <a:gd name="connsiteY2" fmla="*/ 0 h 3404616"/>
              <a:gd name="connsiteX3" fmla="*/ 6295252 w 6295252"/>
              <a:gd name="connsiteY3" fmla="*/ 0 h 340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5252" h="3404616">
                <a:moveTo>
                  <a:pt x="6295252" y="3404616"/>
                </a:moveTo>
                <a:lnTo>
                  <a:pt x="0" y="3404616"/>
                </a:lnTo>
                <a:lnTo>
                  <a:pt x="0" y="0"/>
                </a:lnTo>
                <a:lnTo>
                  <a:pt x="6295252" y="0"/>
                </a:lnTo>
                <a:close/>
              </a:path>
            </a:pathLst>
          </a:custGeom>
        </p:spPr>
      </p:pic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74BDE529-FBAA-7BB9-1F05-01479193D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3" name="Titel 2">
            <a:extLst>
              <a:ext uri="{FF2B5EF4-FFF2-40B4-BE49-F238E27FC236}">
                <a16:creationId xmlns:a16="http://schemas.microsoft.com/office/drawing/2014/main" id="{6BC260CE-B3F3-F2A0-D12D-78A48E76B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3E6D6E0-BE87-56AC-D268-2216F7E40A6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87377" y="1449388"/>
            <a:ext cx="5508625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6386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ed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4" name="Textplatzhalter 8">
            <a:extLst>
              <a:ext uri="{FF2B5EF4-FFF2-40B4-BE49-F238E27FC236}">
                <a16:creationId xmlns:a16="http://schemas.microsoft.com/office/drawing/2014/main" id="{892F918D-6C44-BD1B-F312-D36719B62C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6" y="1449388"/>
            <a:ext cx="5508624" cy="46799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33C40A9-AFDE-B8DF-937A-246E475F304E}"/>
              </a:ext>
            </a:extLst>
          </p:cNvPr>
          <p:cNvGrpSpPr/>
          <p:nvPr userDrawn="1"/>
        </p:nvGrpSpPr>
        <p:grpSpPr>
          <a:xfrm>
            <a:off x="6534284" y="1258474"/>
            <a:ext cx="5406309" cy="5408379"/>
            <a:chOff x="5784979" y="1449388"/>
            <a:chExt cx="5406309" cy="5408379"/>
          </a:xfrm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77ABD995-D9D9-CE21-75FF-D7D300195CE5}"/>
                </a:ext>
              </a:extLst>
            </p:cNvPr>
            <p:cNvSpPr/>
            <p:nvPr/>
          </p:nvSpPr>
          <p:spPr>
            <a:xfrm flipH="1">
              <a:off x="7797503" y="1449388"/>
              <a:ext cx="3393785" cy="4056226"/>
            </a:xfrm>
            <a:custGeom>
              <a:avLst/>
              <a:gdLst>
                <a:gd name="connsiteX0" fmla="*/ 0 w 4394496"/>
                <a:gd name="connsiteY0" fmla="*/ 676077 h 4056226"/>
                <a:gd name="connsiteX1" fmla="*/ 676076 w 4394496"/>
                <a:gd name="connsiteY1" fmla="*/ 0 h 4056226"/>
                <a:gd name="connsiteX2" fmla="*/ 3718420 w 4394496"/>
                <a:gd name="connsiteY2" fmla="*/ 0 h 4056226"/>
                <a:gd name="connsiteX3" fmla="*/ 4394497 w 4394496"/>
                <a:gd name="connsiteY3" fmla="*/ 676077 h 4056226"/>
                <a:gd name="connsiteX4" fmla="*/ 4394497 w 4394496"/>
                <a:gd name="connsiteY4" fmla="*/ 2704306 h 4056226"/>
                <a:gd name="connsiteX5" fmla="*/ 3718420 w 4394496"/>
                <a:gd name="connsiteY5" fmla="*/ 3380383 h 4056226"/>
                <a:gd name="connsiteX6" fmla="*/ 2141261 w 4394496"/>
                <a:gd name="connsiteY6" fmla="*/ 3380383 h 4056226"/>
                <a:gd name="connsiteX7" fmla="*/ 1284545 w 4394496"/>
                <a:gd name="connsiteY7" fmla="*/ 4022655 h 4056226"/>
                <a:gd name="connsiteX8" fmla="*/ 1107075 w 4394496"/>
                <a:gd name="connsiteY8" fmla="*/ 4038501 h 4056226"/>
                <a:gd name="connsiteX9" fmla="*/ 1014115 w 4394496"/>
                <a:gd name="connsiteY9" fmla="*/ 3887440 h 4056226"/>
                <a:gd name="connsiteX10" fmla="*/ 1014115 w 4394496"/>
                <a:gd name="connsiteY10" fmla="*/ 3380383 h 4056226"/>
                <a:gd name="connsiteX11" fmla="*/ 676076 w 4394496"/>
                <a:gd name="connsiteY11" fmla="*/ 3380383 h 4056226"/>
                <a:gd name="connsiteX12" fmla="*/ 0 w 4394496"/>
                <a:gd name="connsiteY12" fmla="*/ 2704306 h 4056226"/>
                <a:gd name="connsiteX13" fmla="*/ 0 w 4394496"/>
                <a:gd name="connsiteY13" fmla="*/ 676077 h 405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4496" h="4056226">
                  <a:moveTo>
                    <a:pt x="0" y="676077"/>
                  </a:moveTo>
                  <a:cubicBezTo>
                    <a:pt x="0" y="303178"/>
                    <a:pt x="303178" y="0"/>
                    <a:pt x="676076" y="0"/>
                  </a:cubicBezTo>
                  <a:lnTo>
                    <a:pt x="3718420" y="0"/>
                  </a:lnTo>
                  <a:cubicBezTo>
                    <a:pt x="4091319" y="0"/>
                    <a:pt x="4394497" y="303178"/>
                    <a:pt x="4394497" y="676077"/>
                  </a:cubicBezTo>
                  <a:lnTo>
                    <a:pt x="4394497" y="2704306"/>
                  </a:lnTo>
                  <a:cubicBezTo>
                    <a:pt x="4394497" y="3077204"/>
                    <a:pt x="4091319" y="3380383"/>
                    <a:pt x="3718420" y="3380383"/>
                  </a:cubicBezTo>
                  <a:lnTo>
                    <a:pt x="2141261" y="3380383"/>
                  </a:lnTo>
                  <a:lnTo>
                    <a:pt x="1284545" y="4022655"/>
                  </a:lnTo>
                  <a:cubicBezTo>
                    <a:pt x="1233840" y="4060685"/>
                    <a:pt x="1165176" y="4067023"/>
                    <a:pt x="1107075" y="4038501"/>
                  </a:cubicBezTo>
                  <a:cubicBezTo>
                    <a:pt x="1048975" y="4009979"/>
                    <a:pt x="1014115" y="3951879"/>
                    <a:pt x="1014115" y="3887440"/>
                  </a:cubicBezTo>
                  <a:lnTo>
                    <a:pt x="1014115" y="3380383"/>
                  </a:lnTo>
                  <a:lnTo>
                    <a:pt x="676076" y="3380383"/>
                  </a:lnTo>
                  <a:cubicBezTo>
                    <a:pt x="303178" y="3380383"/>
                    <a:pt x="0" y="3077204"/>
                    <a:pt x="0" y="2704306"/>
                  </a:cubicBezTo>
                  <a:lnTo>
                    <a:pt x="0" y="676077"/>
                  </a:lnTo>
                  <a:close/>
                </a:path>
              </a:pathLst>
            </a:custGeom>
            <a:solidFill>
              <a:schemeClr val="bg1"/>
            </a:solidFill>
            <a:ln w="1270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180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EE572DD8-4040-3CD5-80C3-54CA38F576F7}"/>
                </a:ext>
              </a:extLst>
            </p:cNvPr>
            <p:cNvSpPr/>
            <p:nvPr/>
          </p:nvSpPr>
          <p:spPr>
            <a:xfrm flipH="1">
              <a:off x="5784979" y="2801541"/>
              <a:ext cx="3394800" cy="4056226"/>
            </a:xfrm>
            <a:custGeom>
              <a:avLst/>
              <a:gdLst>
                <a:gd name="connsiteX0" fmla="*/ 0 w 4056458"/>
                <a:gd name="connsiteY0" fmla="*/ 2366268 h 4056226"/>
                <a:gd name="connsiteX1" fmla="*/ 0 w 4056458"/>
                <a:gd name="connsiteY1" fmla="*/ 2704306 h 4056226"/>
                <a:gd name="connsiteX2" fmla="*/ 676076 w 4056458"/>
                <a:gd name="connsiteY2" fmla="*/ 3380383 h 4056226"/>
                <a:gd name="connsiteX3" fmla="*/ 1915198 w 4056458"/>
                <a:gd name="connsiteY3" fmla="*/ 3380383 h 4056226"/>
                <a:gd name="connsiteX4" fmla="*/ 2771914 w 4056458"/>
                <a:gd name="connsiteY4" fmla="*/ 4022655 h 4056226"/>
                <a:gd name="connsiteX5" fmla="*/ 2949384 w 4056458"/>
                <a:gd name="connsiteY5" fmla="*/ 4038501 h 4056226"/>
                <a:gd name="connsiteX6" fmla="*/ 3042344 w 4056458"/>
                <a:gd name="connsiteY6" fmla="*/ 3887440 h 4056226"/>
                <a:gd name="connsiteX7" fmla="*/ 3042344 w 4056458"/>
                <a:gd name="connsiteY7" fmla="*/ 3380383 h 4056226"/>
                <a:gd name="connsiteX8" fmla="*/ 3380382 w 4056458"/>
                <a:gd name="connsiteY8" fmla="*/ 3380383 h 4056226"/>
                <a:gd name="connsiteX9" fmla="*/ 4056459 w 4056458"/>
                <a:gd name="connsiteY9" fmla="*/ 2704306 h 4056226"/>
                <a:gd name="connsiteX10" fmla="*/ 4056459 w 4056458"/>
                <a:gd name="connsiteY10" fmla="*/ 676077 h 4056226"/>
                <a:gd name="connsiteX11" fmla="*/ 3380382 w 4056458"/>
                <a:gd name="connsiteY11" fmla="*/ 0 h 4056226"/>
                <a:gd name="connsiteX12" fmla="*/ 2028229 w 4056458"/>
                <a:gd name="connsiteY12" fmla="*/ 0 h 4056226"/>
                <a:gd name="connsiteX13" fmla="*/ 2028229 w 4056458"/>
                <a:gd name="connsiteY13" fmla="*/ 1352153 h 4056226"/>
                <a:gd name="connsiteX14" fmla="*/ 1014115 w 4056458"/>
                <a:gd name="connsiteY14" fmla="*/ 2366268 h 4056226"/>
                <a:gd name="connsiteX15" fmla="*/ 0 w 4056458"/>
                <a:gd name="connsiteY15" fmla="*/ 2366268 h 405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56458" h="4056226">
                  <a:moveTo>
                    <a:pt x="0" y="2366268"/>
                  </a:moveTo>
                  <a:lnTo>
                    <a:pt x="0" y="2704306"/>
                  </a:lnTo>
                  <a:cubicBezTo>
                    <a:pt x="0" y="3077204"/>
                    <a:pt x="303178" y="3380383"/>
                    <a:pt x="676076" y="3380383"/>
                  </a:cubicBezTo>
                  <a:lnTo>
                    <a:pt x="1915198" y="3380383"/>
                  </a:lnTo>
                  <a:lnTo>
                    <a:pt x="2771914" y="4022655"/>
                  </a:lnTo>
                  <a:cubicBezTo>
                    <a:pt x="2822619" y="4060685"/>
                    <a:pt x="2891283" y="4067023"/>
                    <a:pt x="2949384" y="4038501"/>
                  </a:cubicBezTo>
                  <a:cubicBezTo>
                    <a:pt x="3007484" y="4009979"/>
                    <a:pt x="3042344" y="3951879"/>
                    <a:pt x="3042344" y="3887440"/>
                  </a:cubicBezTo>
                  <a:lnTo>
                    <a:pt x="3042344" y="3380383"/>
                  </a:lnTo>
                  <a:lnTo>
                    <a:pt x="3380382" y="3380383"/>
                  </a:lnTo>
                  <a:cubicBezTo>
                    <a:pt x="3753280" y="3380383"/>
                    <a:pt x="4056459" y="3077204"/>
                    <a:pt x="4056459" y="2704306"/>
                  </a:cubicBezTo>
                  <a:lnTo>
                    <a:pt x="4056459" y="676077"/>
                  </a:lnTo>
                  <a:cubicBezTo>
                    <a:pt x="4056459" y="303178"/>
                    <a:pt x="3753280" y="0"/>
                    <a:pt x="3380382" y="0"/>
                  </a:cubicBezTo>
                  <a:lnTo>
                    <a:pt x="2028229" y="0"/>
                  </a:lnTo>
                  <a:lnTo>
                    <a:pt x="2028229" y="1352153"/>
                  </a:lnTo>
                  <a:cubicBezTo>
                    <a:pt x="2028229" y="1912029"/>
                    <a:pt x="1573990" y="2366268"/>
                    <a:pt x="1014115" y="2366268"/>
                  </a:cubicBezTo>
                  <a:lnTo>
                    <a:pt x="0" y="2366268"/>
                  </a:lnTo>
                  <a:close/>
                </a:path>
              </a:pathLst>
            </a:custGeom>
            <a:solidFill>
              <a:schemeClr val="accent3"/>
            </a:solidFill>
            <a:ln w="105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800"/>
            </a:p>
          </p:txBody>
        </p:sp>
      </p:grp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0EBC122D-2F2A-B316-BF51-32BFA4A6FF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8A3C0FEE-6386-D640-4EF1-3A3D3E353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679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B1614B4-B354-7D81-F219-639B3B7EBB2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869743" y="1449388"/>
            <a:ext cx="9722180" cy="46704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4" name="Google Shape;507;p3">
            <a:extLst>
              <a:ext uri="{FF2B5EF4-FFF2-40B4-BE49-F238E27FC236}">
                <a16:creationId xmlns:a16="http://schemas.microsoft.com/office/drawing/2014/main" id="{930FCB2C-3F8A-6DEE-2891-7B052DC3460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40069"/>
          <a:stretch/>
        </p:blipFill>
        <p:spPr>
          <a:xfrm>
            <a:off x="-9687" y="2001300"/>
            <a:ext cx="1533236" cy="321855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platzhalter 6">
            <a:extLst>
              <a:ext uri="{FF2B5EF4-FFF2-40B4-BE49-F238E27FC236}">
                <a16:creationId xmlns:a16="http://schemas.microsoft.com/office/drawing/2014/main" id="{5EAD3EA7-32DB-3878-F717-82A50E7147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3CBA3BC8-A1CF-7A62-4F10-7AA05D0D87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Untertitel/Zusammenfassung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1345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1D99DA1-B376-73F6-1C31-0798D94A39C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87376" y="1449388"/>
            <a:ext cx="5332413" cy="46704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18439884-A940-1698-EF23-2ED01F34DD4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72215" y="1449388"/>
            <a:ext cx="5319711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FA5DBAC6-D9FC-4C01-3F0B-CB2B6A6C7A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E55A502C-DB01-6CCA-56AA-28F0C1C84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107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klein +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1D99DA1-B376-73F6-1C31-0798D94A39C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87377" y="1449388"/>
            <a:ext cx="3179407" cy="46704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18439884-A940-1698-EF23-2ED01F34DD4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21624" y="1449388"/>
            <a:ext cx="7470301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FA5DBAC6-D9FC-4C01-3F0B-CB2B6A6C7A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E55A502C-DB01-6CCA-56AA-28F0C1C84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9855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groß +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1D99DA1-B376-73F6-1C31-0798D94A39C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87375" y="1449388"/>
            <a:ext cx="7498924" cy="46704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18439884-A940-1698-EF23-2ED01F34DD4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425221" y="1449388"/>
            <a:ext cx="3166705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FA5DBAC6-D9FC-4C01-3F0B-CB2B6A6C7A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E55A502C-DB01-6CCA-56AA-28F0C1C843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7749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B1614B4-B354-7D81-F219-639B3B7EBB2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87375" y="1449388"/>
            <a:ext cx="11004551" cy="46704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DF3906F0-93A5-BCAF-CD73-D1F4ED0246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9" name="Titel 2">
            <a:extLst>
              <a:ext uri="{FF2B5EF4-FFF2-40B4-BE49-F238E27FC236}">
                <a16:creationId xmlns:a16="http://schemas.microsoft.com/office/drawing/2014/main" id="{9FB27D0C-2C9E-8991-71B9-86893981CF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2278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+ Designelemente /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1D99DA1-B376-73F6-1C31-0798D94A39C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87376" y="1449388"/>
            <a:ext cx="5332413" cy="46704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0169C7B-0CCC-AFE3-396F-10BB56BC2B06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6346934" y="3618415"/>
            <a:ext cx="2539420" cy="2843201"/>
          </a:xfrm>
          <a:custGeom>
            <a:avLst/>
            <a:gdLst>
              <a:gd name="connsiteX0" fmla="*/ 521472 w 4087133"/>
              <a:gd name="connsiteY0" fmla="*/ 97 h 4576061"/>
              <a:gd name="connsiteX1" fmla="*/ 794946 w 4087133"/>
              <a:gd name="connsiteY1" fmla="*/ 71852 h 4576061"/>
              <a:gd name="connsiteX2" fmla="*/ 3820639 w 4087133"/>
              <a:gd name="connsiteY2" fmla="*/ 1823792 h 4576061"/>
              <a:gd name="connsiteX3" fmla="*/ 3820639 w 4087133"/>
              <a:gd name="connsiteY3" fmla="*/ 2752271 h 4576061"/>
              <a:gd name="connsiteX4" fmla="*/ 794946 w 4087133"/>
              <a:gd name="connsiteY4" fmla="*/ 4504213 h 4576061"/>
              <a:gd name="connsiteX5" fmla="*/ 0 w 4087133"/>
              <a:gd name="connsiteY5" fmla="*/ 4039974 h 4576061"/>
              <a:gd name="connsiteX6" fmla="*/ 0 w 4087133"/>
              <a:gd name="connsiteY6" fmla="*/ 536087 h 4576061"/>
              <a:gd name="connsiteX7" fmla="*/ 521472 w 4087133"/>
              <a:gd name="connsiteY7" fmla="*/ 97 h 457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7133" h="4576061">
                <a:moveTo>
                  <a:pt x="521472" y="97"/>
                </a:moveTo>
                <a:cubicBezTo>
                  <a:pt x="612583" y="-1676"/>
                  <a:pt x="706494" y="20636"/>
                  <a:pt x="794946" y="71852"/>
                </a:cubicBezTo>
                <a:lnTo>
                  <a:pt x="3820639" y="1823792"/>
                </a:lnTo>
                <a:cubicBezTo>
                  <a:pt x="4175965" y="2029537"/>
                  <a:pt x="4175965" y="2546525"/>
                  <a:pt x="3820639" y="2752271"/>
                </a:cubicBezTo>
                <a:lnTo>
                  <a:pt x="794946" y="4504213"/>
                </a:lnTo>
                <a:cubicBezTo>
                  <a:pt x="441135" y="4709070"/>
                  <a:pt x="0" y="4451455"/>
                  <a:pt x="0" y="4039974"/>
                </a:cubicBezTo>
                <a:lnTo>
                  <a:pt x="0" y="536087"/>
                </a:lnTo>
                <a:cubicBezTo>
                  <a:pt x="0" y="227475"/>
                  <a:pt x="248139" y="5413"/>
                  <a:pt x="521472" y="97"/>
                </a:cubicBezTo>
                <a:close/>
              </a:path>
            </a:pathLst>
          </a:custGeom>
          <a:solidFill>
            <a:schemeClr val="accent3"/>
          </a:solidFill>
        </p:spPr>
      </p:sp>
      <p:sp>
        <p:nvSpPr>
          <p:cNvPr id="10" name="Bildplatzhalter 8">
            <a:extLst>
              <a:ext uri="{FF2B5EF4-FFF2-40B4-BE49-F238E27FC236}">
                <a16:creationId xmlns:a16="http://schemas.microsoft.com/office/drawing/2014/main" id="{BE658DC7-8BF5-61AA-961A-9A0DC1F16F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40108" y="853293"/>
            <a:ext cx="4087133" cy="4576061"/>
          </a:xfrm>
          <a:custGeom>
            <a:avLst/>
            <a:gdLst>
              <a:gd name="connsiteX0" fmla="*/ 1294479 w 1485339"/>
              <a:gd name="connsiteY0" fmla="*/ 27 h 1658322"/>
              <a:gd name="connsiteX1" fmla="*/ 1485339 w 1485339"/>
              <a:gd name="connsiteY1" fmla="*/ 194414 h 1658322"/>
              <a:gd name="connsiteX2" fmla="*/ 1485339 w 1485339"/>
              <a:gd name="connsiteY2" fmla="*/ 417877 h 1658322"/>
              <a:gd name="connsiteX3" fmla="*/ 1485339 w 1485339"/>
              <a:gd name="connsiteY3" fmla="*/ 613446 h 1658322"/>
              <a:gd name="connsiteX4" fmla="*/ 1485339 w 1485339"/>
              <a:gd name="connsiteY4" fmla="*/ 782981 h 1658322"/>
              <a:gd name="connsiteX5" fmla="*/ 1485339 w 1485339"/>
              <a:gd name="connsiteY5" fmla="*/ 928340 h 1658322"/>
              <a:gd name="connsiteX6" fmla="*/ 1485339 w 1485339"/>
              <a:gd name="connsiteY6" fmla="*/ 1051385 h 1658322"/>
              <a:gd name="connsiteX7" fmla="*/ 1485339 w 1485339"/>
              <a:gd name="connsiteY7" fmla="*/ 1153973 h 1658322"/>
              <a:gd name="connsiteX8" fmla="*/ 1485339 w 1485339"/>
              <a:gd name="connsiteY8" fmla="*/ 1237965 h 1658322"/>
              <a:gd name="connsiteX9" fmla="*/ 1485339 w 1485339"/>
              <a:gd name="connsiteY9" fmla="*/ 1305221 h 1658322"/>
              <a:gd name="connsiteX10" fmla="*/ 1485339 w 1485339"/>
              <a:gd name="connsiteY10" fmla="*/ 1357600 h 1658322"/>
              <a:gd name="connsiteX11" fmla="*/ 1485339 w 1485339"/>
              <a:gd name="connsiteY11" fmla="*/ 1396962 h 1658322"/>
              <a:gd name="connsiteX12" fmla="*/ 1485339 w 1485339"/>
              <a:gd name="connsiteY12" fmla="*/ 1425166 h 1658322"/>
              <a:gd name="connsiteX13" fmla="*/ 1485339 w 1485339"/>
              <a:gd name="connsiteY13" fmla="*/ 1444072 h 1658322"/>
              <a:gd name="connsiteX14" fmla="*/ 1485339 w 1485339"/>
              <a:gd name="connsiteY14" fmla="*/ 1461429 h 1658322"/>
              <a:gd name="connsiteX15" fmla="*/ 1485339 w 1485339"/>
              <a:gd name="connsiteY15" fmla="*/ 1463908 h 1658322"/>
              <a:gd name="connsiteX16" fmla="*/ 1194460 w 1485339"/>
              <a:gd name="connsiteY16" fmla="*/ 1631893 h 1658322"/>
              <a:gd name="connsiteX17" fmla="*/ 96548 w 1485339"/>
              <a:gd name="connsiteY17" fmla="*/ 997146 h 1658322"/>
              <a:gd name="connsiteX18" fmla="*/ 96548 w 1485339"/>
              <a:gd name="connsiteY18" fmla="*/ 661176 h 1658322"/>
              <a:gd name="connsiteX19" fmla="*/ 1194460 w 1485339"/>
              <a:gd name="connsiteY19" fmla="*/ 26429 h 1658322"/>
              <a:gd name="connsiteX20" fmla="*/ 1294479 w 1485339"/>
              <a:gd name="connsiteY20" fmla="*/ 27 h 1658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85339" h="1658322">
                <a:moveTo>
                  <a:pt x="1294479" y="27"/>
                </a:moveTo>
                <a:cubicBezTo>
                  <a:pt x="1394478" y="1712"/>
                  <a:pt x="1485339" y="82373"/>
                  <a:pt x="1485339" y="194414"/>
                </a:cubicBezTo>
                <a:lnTo>
                  <a:pt x="1485339" y="417877"/>
                </a:lnTo>
                <a:lnTo>
                  <a:pt x="1485339" y="613446"/>
                </a:lnTo>
                <a:lnTo>
                  <a:pt x="1485339" y="782981"/>
                </a:lnTo>
                <a:lnTo>
                  <a:pt x="1485339" y="928340"/>
                </a:lnTo>
                <a:lnTo>
                  <a:pt x="1485339" y="1051385"/>
                </a:lnTo>
                <a:lnTo>
                  <a:pt x="1485339" y="1153973"/>
                </a:lnTo>
                <a:lnTo>
                  <a:pt x="1485339" y="1237965"/>
                </a:lnTo>
                <a:lnTo>
                  <a:pt x="1485339" y="1305221"/>
                </a:lnTo>
                <a:lnTo>
                  <a:pt x="1485339" y="1357600"/>
                </a:lnTo>
                <a:lnTo>
                  <a:pt x="1485339" y="1396962"/>
                </a:lnTo>
                <a:lnTo>
                  <a:pt x="1485339" y="1425166"/>
                </a:lnTo>
                <a:lnTo>
                  <a:pt x="1485339" y="1444072"/>
                </a:lnTo>
                <a:lnTo>
                  <a:pt x="1485339" y="1461429"/>
                </a:lnTo>
                <a:lnTo>
                  <a:pt x="1485339" y="1463908"/>
                </a:lnTo>
                <a:cubicBezTo>
                  <a:pt x="1485339" y="1613297"/>
                  <a:pt x="1323809" y="1706897"/>
                  <a:pt x="1194460" y="1631893"/>
                </a:cubicBezTo>
                <a:cubicBezTo>
                  <a:pt x="96548" y="997146"/>
                  <a:pt x="96548" y="997146"/>
                  <a:pt x="96548" y="997146"/>
                </a:cubicBezTo>
                <a:cubicBezTo>
                  <a:pt x="-32182" y="922762"/>
                  <a:pt x="-32182" y="735561"/>
                  <a:pt x="96548" y="661176"/>
                </a:cubicBezTo>
                <a:cubicBezTo>
                  <a:pt x="1194460" y="26429"/>
                  <a:pt x="1194460" y="26429"/>
                  <a:pt x="1194460" y="26429"/>
                </a:cubicBezTo>
                <a:cubicBezTo>
                  <a:pt x="1226797" y="7678"/>
                  <a:pt x="1261146" y="-535"/>
                  <a:pt x="1294479" y="2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DD9D43C1-A8F2-9F76-AF68-E74DDF98D3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id="{C57CF5AB-6827-66B8-5F21-27E02D886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4381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Designelement / Bi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18439884-A940-1698-EF23-2ED01F34DD4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72215" y="1449388"/>
            <a:ext cx="5319711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9">
            <a:extLst>
              <a:ext uri="{FF2B5EF4-FFF2-40B4-BE49-F238E27FC236}">
                <a16:creationId xmlns:a16="http://schemas.microsoft.com/office/drawing/2014/main" id="{6A7C57D7-9978-CA95-8B2B-D0C7CF0A502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0" y="1350236"/>
            <a:ext cx="5988819" cy="5507764"/>
          </a:xfrm>
          <a:custGeom>
            <a:avLst/>
            <a:gdLst>
              <a:gd name="connsiteX0" fmla="*/ 0 w 6235816"/>
              <a:gd name="connsiteY0" fmla="*/ 0 h 5734922"/>
              <a:gd name="connsiteX1" fmla="*/ 0 w 6235816"/>
              <a:gd name="connsiteY1" fmla="*/ 5734922 h 5734922"/>
              <a:gd name="connsiteX2" fmla="*/ 4772277 w 6235816"/>
              <a:gd name="connsiteY2" fmla="*/ 5734922 h 5734922"/>
              <a:gd name="connsiteX3" fmla="*/ 4898117 w 6235816"/>
              <a:gd name="connsiteY3" fmla="*/ 5662169 h 5734922"/>
              <a:gd name="connsiteX4" fmla="*/ 5683385 w 6235816"/>
              <a:gd name="connsiteY4" fmla="*/ 5208174 h 5734922"/>
              <a:gd name="connsiteX5" fmla="*/ 5683385 w 6235816"/>
              <a:gd name="connsiteY5" fmla="*/ 3285791 h 5734922"/>
              <a:gd name="connsiteX6" fmla="*/ 48283 w 6235816"/>
              <a:gd name="connsiteY6" fmla="*/ 27914 h 573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35816" h="5734922">
                <a:moveTo>
                  <a:pt x="0" y="0"/>
                </a:moveTo>
                <a:lnTo>
                  <a:pt x="0" y="5734922"/>
                </a:lnTo>
                <a:lnTo>
                  <a:pt x="4772277" y="5734922"/>
                </a:lnTo>
                <a:lnTo>
                  <a:pt x="4898117" y="5662169"/>
                </a:lnTo>
                <a:cubicBezTo>
                  <a:pt x="5683385" y="5208174"/>
                  <a:pt x="5683385" y="5208174"/>
                  <a:pt x="5683385" y="5208174"/>
                </a:cubicBezTo>
                <a:cubicBezTo>
                  <a:pt x="6419960" y="4782556"/>
                  <a:pt x="6419960" y="3711412"/>
                  <a:pt x="5683385" y="3285791"/>
                </a:cubicBezTo>
                <a:cubicBezTo>
                  <a:pt x="2345996" y="1356314"/>
                  <a:pt x="781596" y="451872"/>
                  <a:pt x="48283" y="27914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F97B9AAB-27D5-CCA5-B721-E33CA2D969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EF38C605-82BB-1E9E-E85E-D633F9BEA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8238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F7C4DC86-EBFE-6081-BBAA-6692849CE447}"/>
              </a:ext>
            </a:extLst>
          </p:cNvPr>
          <p:cNvSpPr>
            <a:spLocks/>
          </p:cNvSpPr>
          <p:nvPr userDrawn="1"/>
        </p:nvSpPr>
        <p:spPr bwMode="auto">
          <a:xfrm rot="10800000" flipH="1">
            <a:off x="1" y="2046111"/>
            <a:ext cx="2576115" cy="3490800"/>
          </a:xfrm>
          <a:custGeom>
            <a:avLst/>
            <a:gdLst>
              <a:gd name="connsiteX0" fmla="*/ 0 w 2576115"/>
              <a:gd name="connsiteY0" fmla="*/ 3490800 h 3490800"/>
              <a:gd name="connsiteX1" fmla="*/ 171819 w 2576115"/>
              <a:gd name="connsiteY1" fmla="*/ 3392168 h 3490800"/>
              <a:gd name="connsiteX2" fmla="*/ 2343141 w 2576115"/>
              <a:gd name="connsiteY2" fmla="*/ 2145735 h 3490800"/>
              <a:gd name="connsiteX3" fmla="*/ 2343141 w 2576115"/>
              <a:gd name="connsiteY3" fmla="*/ 1345064 h 3490800"/>
              <a:gd name="connsiteX4" fmla="*/ 37358 w 2576115"/>
              <a:gd name="connsiteY4" fmla="*/ 21445 h 3490800"/>
              <a:gd name="connsiteX5" fmla="*/ 0 w 2576115"/>
              <a:gd name="connsiteY5" fmla="*/ 0 h 34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6115" h="3490800">
                <a:moveTo>
                  <a:pt x="0" y="3490800"/>
                </a:moveTo>
                <a:lnTo>
                  <a:pt x="171819" y="3392168"/>
                </a:lnTo>
                <a:cubicBezTo>
                  <a:pt x="2343141" y="2145735"/>
                  <a:pt x="2343141" y="2145735"/>
                  <a:pt x="2343141" y="2145735"/>
                </a:cubicBezTo>
                <a:cubicBezTo>
                  <a:pt x="2653773" y="1968464"/>
                  <a:pt x="2653773" y="1522334"/>
                  <a:pt x="2343141" y="1345064"/>
                </a:cubicBezTo>
                <a:cubicBezTo>
                  <a:pt x="1025551" y="588710"/>
                  <a:pt x="366755" y="210534"/>
                  <a:pt x="37358" y="2144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s-ES" sz="1800"/>
          </a:p>
        </p:txBody>
      </p: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32" name="Rectángulo redondeado 51">
            <a:extLst>
              <a:ext uri="{FF2B5EF4-FFF2-40B4-BE49-F238E27FC236}">
                <a16:creationId xmlns:a16="http://schemas.microsoft.com/office/drawing/2014/main" id="{3FB4C49A-F5DD-8F19-F397-EC00839B2734}"/>
              </a:ext>
            </a:extLst>
          </p:cNvPr>
          <p:cNvSpPr/>
          <p:nvPr userDrawn="1"/>
        </p:nvSpPr>
        <p:spPr>
          <a:xfrm>
            <a:off x="3030986" y="1449389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B4620A73-E659-BD9B-C84C-784427E5278C}"/>
              </a:ext>
            </a:extLst>
          </p:cNvPr>
          <p:cNvSpPr>
            <a:spLocks/>
          </p:cNvSpPr>
          <p:nvPr userDrawn="1"/>
        </p:nvSpPr>
        <p:spPr bwMode="auto">
          <a:xfrm>
            <a:off x="2799957" y="1583535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6" name="Rectángulo redondeado 51">
            <a:extLst>
              <a:ext uri="{FF2B5EF4-FFF2-40B4-BE49-F238E27FC236}">
                <a16:creationId xmlns:a16="http://schemas.microsoft.com/office/drawing/2014/main" id="{A3A6A77B-8D18-6C11-D52A-9ADA2CF36EA9}"/>
              </a:ext>
            </a:extLst>
          </p:cNvPr>
          <p:cNvSpPr/>
          <p:nvPr userDrawn="1"/>
        </p:nvSpPr>
        <p:spPr>
          <a:xfrm>
            <a:off x="6076713" y="1449389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47" name="Freeform 5">
            <a:extLst>
              <a:ext uri="{FF2B5EF4-FFF2-40B4-BE49-F238E27FC236}">
                <a16:creationId xmlns:a16="http://schemas.microsoft.com/office/drawing/2014/main" id="{BBDC1090-3ACA-A4A1-7589-85CF56FA3EBA}"/>
              </a:ext>
            </a:extLst>
          </p:cNvPr>
          <p:cNvSpPr>
            <a:spLocks/>
          </p:cNvSpPr>
          <p:nvPr userDrawn="1"/>
        </p:nvSpPr>
        <p:spPr bwMode="auto">
          <a:xfrm>
            <a:off x="5845682" y="1583535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9" name="Rectángulo redondeado 51">
            <a:extLst>
              <a:ext uri="{FF2B5EF4-FFF2-40B4-BE49-F238E27FC236}">
                <a16:creationId xmlns:a16="http://schemas.microsoft.com/office/drawing/2014/main" id="{AA8C775E-983C-4BB5-32D6-73321566C371}"/>
              </a:ext>
            </a:extLst>
          </p:cNvPr>
          <p:cNvSpPr/>
          <p:nvPr userDrawn="1"/>
        </p:nvSpPr>
        <p:spPr>
          <a:xfrm>
            <a:off x="9122438" y="1449389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EE54DC71-CBAC-4BD2-E07E-5B4B6CF9956C}"/>
              </a:ext>
            </a:extLst>
          </p:cNvPr>
          <p:cNvSpPr>
            <a:spLocks/>
          </p:cNvSpPr>
          <p:nvPr userDrawn="1"/>
        </p:nvSpPr>
        <p:spPr bwMode="auto">
          <a:xfrm>
            <a:off x="8891409" y="1583535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1" name="Rectángulo redondeado 51">
            <a:extLst>
              <a:ext uri="{FF2B5EF4-FFF2-40B4-BE49-F238E27FC236}">
                <a16:creationId xmlns:a16="http://schemas.microsoft.com/office/drawing/2014/main" id="{17B74630-D1F4-BA50-EFBC-25C038987092}"/>
              </a:ext>
            </a:extLst>
          </p:cNvPr>
          <p:cNvSpPr/>
          <p:nvPr userDrawn="1"/>
        </p:nvSpPr>
        <p:spPr>
          <a:xfrm>
            <a:off x="3030986" y="3962071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68CC9E49-DE2D-A064-DBF7-C370A1D8A9B3}"/>
              </a:ext>
            </a:extLst>
          </p:cNvPr>
          <p:cNvSpPr>
            <a:spLocks/>
          </p:cNvSpPr>
          <p:nvPr userDrawn="1"/>
        </p:nvSpPr>
        <p:spPr bwMode="auto">
          <a:xfrm>
            <a:off x="2799957" y="4096217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4" name="Rectángulo redondeado 51">
            <a:extLst>
              <a:ext uri="{FF2B5EF4-FFF2-40B4-BE49-F238E27FC236}">
                <a16:creationId xmlns:a16="http://schemas.microsoft.com/office/drawing/2014/main" id="{59CB2CDE-EE97-86ED-FCF1-5B9FFFCB15A5}"/>
              </a:ext>
            </a:extLst>
          </p:cNvPr>
          <p:cNvSpPr/>
          <p:nvPr userDrawn="1"/>
        </p:nvSpPr>
        <p:spPr>
          <a:xfrm>
            <a:off x="6076713" y="3962071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65" name="Freeform 5">
            <a:extLst>
              <a:ext uri="{FF2B5EF4-FFF2-40B4-BE49-F238E27FC236}">
                <a16:creationId xmlns:a16="http://schemas.microsoft.com/office/drawing/2014/main" id="{FB023C14-1BD2-D827-4A55-E043A31130D4}"/>
              </a:ext>
            </a:extLst>
          </p:cNvPr>
          <p:cNvSpPr>
            <a:spLocks/>
          </p:cNvSpPr>
          <p:nvPr userDrawn="1"/>
        </p:nvSpPr>
        <p:spPr bwMode="auto">
          <a:xfrm>
            <a:off x="5845682" y="4096217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7" name="Rectángulo redondeado 51">
            <a:extLst>
              <a:ext uri="{FF2B5EF4-FFF2-40B4-BE49-F238E27FC236}">
                <a16:creationId xmlns:a16="http://schemas.microsoft.com/office/drawing/2014/main" id="{53C08F68-7C95-6152-60C8-0C928A58F6EA}"/>
              </a:ext>
            </a:extLst>
          </p:cNvPr>
          <p:cNvSpPr/>
          <p:nvPr userDrawn="1"/>
        </p:nvSpPr>
        <p:spPr>
          <a:xfrm>
            <a:off x="9122438" y="3962071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68" name="Freeform 5">
            <a:extLst>
              <a:ext uri="{FF2B5EF4-FFF2-40B4-BE49-F238E27FC236}">
                <a16:creationId xmlns:a16="http://schemas.microsoft.com/office/drawing/2014/main" id="{C4B62C28-683E-1BB9-048D-3E214034698B}"/>
              </a:ext>
            </a:extLst>
          </p:cNvPr>
          <p:cNvSpPr>
            <a:spLocks/>
          </p:cNvSpPr>
          <p:nvPr userDrawn="1"/>
        </p:nvSpPr>
        <p:spPr bwMode="auto">
          <a:xfrm>
            <a:off x="8891409" y="4096217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1" name="Inhaltsplatzhalter 70">
            <a:extLst>
              <a:ext uri="{FF2B5EF4-FFF2-40B4-BE49-F238E27FC236}">
                <a16:creationId xmlns:a16="http://schemas.microsoft.com/office/drawing/2014/main" id="{A34F933B-6A25-528F-027A-6C7F596503F1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3252789" y="1655763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2" name="Inhaltsplatzhalter 70">
            <a:extLst>
              <a:ext uri="{FF2B5EF4-FFF2-40B4-BE49-F238E27FC236}">
                <a16:creationId xmlns:a16="http://schemas.microsoft.com/office/drawing/2014/main" id="{D2DC3790-5571-5616-AC18-5AF447D3BA2F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99135" y="1653729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3" name="Inhaltsplatzhalter 70">
            <a:extLst>
              <a:ext uri="{FF2B5EF4-FFF2-40B4-BE49-F238E27FC236}">
                <a16:creationId xmlns:a16="http://schemas.microsoft.com/office/drawing/2014/main" id="{49CA7B75-FA49-6EF3-A642-304DA4443164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9345481" y="1651695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4" name="Inhaltsplatzhalter 70">
            <a:extLst>
              <a:ext uri="{FF2B5EF4-FFF2-40B4-BE49-F238E27FC236}">
                <a16:creationId xmlns:a16="http://schemas.microsoft.com/office/drawing/2014/main" id="{4CC18920-4403-62C6-2C84-578528D67ED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3252789" y="4168054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5" name="Inhaltsplatzhalter 70">
            <a:extLst>
              <a:ext uri="{FF2B5EF4-FFF2-40B4-BE49-F238E27FC236}">
                <a16:creationId xmlns:a16="http://schemas.microsoft.com/office/drawing/2014/main" id="{E3F5629A-E81F-8995-2778-B7058F988DE2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6299135" y="4166020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6" name="Inhaltsplatzhalter 70">
            <a:extLst>
              <a:ext uri="{FF2B5EF4-FFF2-40B4-BE49-F238E27FC236}">
                <a16:creationId xmlns:a16="http://schemas.microsoft.com/office/drawing/2014/main" id="{C43AC25F-D380-E987-817E-3D499CFEAF49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9345481" y="4163986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8" name="Textplatzhalter 4">
            <a:extLst>
              <a:ext uri="{FF2B5EF4-FFF2-40B4-BE49-F238E27FC236}">
                <a16:creationId xmlns:a16="http://schemas.microsoft.com/office/drawing/2014/main" id="{96CC5553-DB26-BDBC-A937-723049D4502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3885" y="2993409"/>
            <a:ext cx="1862379" cy="1626578"/>
          </a:xfrm>
          <a:prstGeom prst="rect">
            <a:avLst/>
          </a:prstGeom>
        </p:spPr>
        <p:txBody>
          <a:bodyPr lIns="0" bIns="0" anchor="ctr"/>
          <a:lstStyle>
            <a:lvl1pPr marL="0" indent="0" algn="l">
              <a:buNone/>
              <a:defRPr sz="1600" b="0">
                <a:solidFill>
                  <a:schemeClr val="bg1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de-DE"/>
              <a:t>Raum für Text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8081D71-FF66-CB04-1B55-C4CCCC90D0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814D3911-5CF7-AAF8-24D6-B0D5B9CF4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9971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n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32" name="Rectángulo redondeado 51">
            <a:extLst>
              <a:ext uri="{FF2B5EF4-FFF2-40B4-BE49-F238E27FC236}">
                <a16:creationId xmlns:a16="http://schemas.microsoft.com/office/drawing/2014/main" id="{3FB4C49A-F5DD-8F19-F397-EC00839B2734}"/>
              </a:ext>
            </a:extLst>
          </p:cNvPr>
          <p:cNvSpPr/>
          <p:nvPr userDrawn="1"/>
        </p:nvSpPr>
        <p:spPr>
          <a:xfrm>
            <a:off x="826866" y="1449389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B4620A73-E659-BD9B-C84C-784427E5278C}"/>
              </a:ext>
            </a:extLst>
          </p:cNvPr>
          <p:cNvSpPr>
            <a:spLocks/>
          </p:cNvSpPr>
          <p:nvPr userDrawn="1"/>
        </p:nvSpPr>
        <p:spPr bwMode="auto">
          <a:xfrm>
            <a:off x="595835" y="1583535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6" name="Rectángulo redondeado 51">
            <a:extLst>
              <a:ext uri="{FF2B5EF4-FFF2-40B4-BE49-F238E27FC236}">
                <a16:creationId xmlns:a16="http://schemas.microsoft.com/office/drawing/2014/main" id="{A3A6A77B-8D18-6C11-D52A-9ADA2CF36EA9}"/>
              </a:ext>
            </a:extLst>
          </p:cNvPr>
          <p:cNvSpPr/>
          <p:nvPr userDrawn="1"/>
        </p:nvSpPr>
        <p:spPr>
          <a:xfrm>
            <a:off x="3701991" y="1449389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47" name="Freeform 5">
            <a:extLst>
              <a:ext uri="{FF2B5EF4-FFF2-40B4-BE49-F238E27FC236}">
                <a16:creationId xmlns:a16="http://schemas.microsoft.com/office/drawing/2014/main" id="{BBDC1090-3ACA-A4A1-7589-85CF56FA3EBA}"/>
              </a:ext>
            </a:extLst>
          </p:cNvPr>
          <p:cNvSpPr>
            <a:spLocks/>
          </p:cNvSpPr>
          <p:nvPr userDrawn="1"/>
        </p:nvSpPr>
        <p:spPr bwMode="auto">
          <a:xfrm>
            <a:off x="3470962" y="1583535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9" name="Rectángulo redondeado 51">
            <a:extLst>
              <a:ext uri="{FF2B5EF4-FFF2-40B4-BE49-F238E27FC236}">
                <a16:creationId xmlns:a16="http://schemas.microsoft.com/office/drawing/2014/main" id="{AA8C775E-983C-4BB5-32D6-73321566C371}"/>
              </a:ext>
            </a:extLst>
          </p:cNvPr>
          <p:cNvSpPr/>
          <p:nvPr userDrawn="1"/>
        </p:nvSpPr>
        <p:spPr>
          <a:xfrm>
            <a:off x="6577118" y="1449389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EE54DC71-CBAC-4BD2-E07E-5B4B6CF9956C}"/>
              </a:ext>
            </a:extLst>
          </p:cNvPr>
          <p:cNvSpPr>
            <a:spLocks/>
          </p:cNvSpPr>
          <p:nvPr userDrawn="1"/>
        </p:nvSpPr>
        <p:spPr bwMode="auto">
          <a:xfrm>
            <a:off x="6346087" y="1583535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1" name="Rectángulo redondeado 51">
            <a:extLst>
              <a:ext uri="{FF2B5EF4-FFF2-40B4-BE49-F238E27FC236}">
                <a16:creationId xmlns:a16="http://schemas.microsoft.com/office/drawing/2014/main" id="{17B74630-D1F4-BA50-EFBC-25C038987092}"/>
              </a:ext>
            </a:extLst>
          </p:cNvPr>
          <p:cNvSpPr/>
          <p:nvPr userDrawn="1"/>
        </p:nvSpPr>
        <p:spPr>
          <a:xfrm>
            <a:off x="826866" y="3962071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68CC9E49-DE2D-A064-DBF7-C370A1D8A9B3}"/>
              </a:ext>
            </a:extLst>
          </p:cNvPr>
          <p:cNvSpPr>
            <a:spLocks/>
          </p:cNvSpPr>
          <p:nvPr userDrawn="1"/>
        </p:nvSpPr>
        <p:spPr bwMode="auto">
          <a:xfrm>
            <a:off x="595835" y="4096217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4" name="Rectángulo redondeado 51">
            <a:extLst>
              <a:ext uri="{FF2B5EF4-FFF2-40B4-BE49-F238E27FC236}">
                <a16:creationId xmlns:a16="http://schemas.microsoft.com/office/drawing/2014/main" id="{59CB2CDE-EE97-86ED-FCF1-5B9FFFCB15A5}"/>
              </a:ext>
            </a:extLst>
          </p:cNvPr>
          <p:cNvSpPr/>
          <p:nvPr userDrawn="1"/>
        </p:nvSpPr>
        <p:spPr>
          <a:xfrm>
            <a:off x="3701991" y="3962071"/>
            <a:ext cx="2469487" cy="2167269"/>
          </a:xfrm>
          <a:prstGeom prst="roundRect">
            <a:avLst>
              <a:gd name="adj" fmla="val 5354"/>
            </a:avLst>
          </a:pr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latin typeface="+mn-lt"/>
            </a:endParaRPr>
          </a:p>
        </p:txBody>
      </p:sp>
      <p:sp>
        <p:nvSpPr>
          <p:cNvPr id="65" name="Freeform 5">
            <a:extLst>
              <a:ext uri="{FF2B5EF4-FFF2-40B4-BE49-F238E27FC236}">
                <a16:creationId xmlns:a16="http://schemas.microsoft.com/office/drawing/2014/main" id="{FB023C14-1BD2-D827-4A55-E043A31130D4}"/>
              </a:ext>
            </a:extLst>
          </p:cNvPr>
          <p:cNvSpPr>
            <a:spLocks/>
          </p:cNvSpPr>
          <p:nvPr userDrawn="1"/>
        </p:nvSpPr>
        <p:spPr bwMode="auto">
          <a:xfrm>
            <a:off x="3470962" y="4096217"/>
            <a:ext cx="452775" cy="523770"/>
          </a:xfrm>
          <a:custGeom>
            <a:avLst/>
            <a:gdLst>
              <a:gd name="T0" fmla="*/ 2244 w 2452"/>
              <a:gd name="T1" fmla="*/ 1145 h 2832"/>
              <a:gd name="T2" fmla="*/ 470 w 2452"/>
              <a:gd name="T3" fmla="*/ 121 h 2832"/>
              <a:gd name="T4" fmla="*/ 0 w 2452"/>
              <a:gd name="T5" fmla="*/ 392 h 2832"/>
              <a:gd name="T6" fmla="*/ 0 w 2452"/>
              <a:gd name="T7" fmla="*/ 2440 h 2832"/>
              <a:gd name="T8" fmla="*/ 470 w 2452"/>
              <a:gd name="T9" fmla="*/ 2711 h 2832"/>
              <a:gd name="T10" fmla="*/ 2244 w 2452"/>
              <a:gd name="T11" fmla="*/ 1687 h 2832"/>
              <a:gd name="T12" fmla="*/ 2244 w 2452"/>
              <a:gd name="T13" fmla="*/ 1145 h 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2" h="2832">
                <a:moveTo>
                  <a:pt x="2244" y="1145"/>
                </a:moveTo>
                <a:cubicBezTo>
                  <a:pt x="470" y="121"/>
                  <a:pt x="470" y="121"/>
                  <a:pt x="470" y="121"/>
                </a:cubicBezTo>
                <a:cubicBezTo>
                  <a:pt x="261" y="0"/>
                  <a:pt x="0" y="151"/>
                  <a:pt x="0" y="392"/>
                </a:cubicBezTo>
                <a:cubicBezTo>
                  <a:pt x="0" y="2440"/>
                  <a:pt x="0" y="2440"/>
                  <a:pt x="0" y="2440"/>
                </a:cubicBezTo>
                <a:cubicBezTo>
                  <a:pt x="0" y="2681"/>
                  <a:pt x="261" y="2832"/>
                  <a:pt x="470" y="2711"/>
                </a:cubicBezTo>
                <a:cubicBezTo>
                  <a:pt x="2244" y="1687"/>
                  <a:pt x="2244" y="1687"/>
                  <a:pt x="2244" y="1687"/>
                </a:cubicBezTo>
                <a:cubicBezTo>
                  <a:pt x="2452" y="1567"/>
                  <a:pt x="2452" y="1265"/>
                  <a:pt x="2244" y="1145"/>
                </a:cubicBez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600">
              <a:latin typeface="+mn-lt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71" name="Inhaltsplatzhalter 70">
            <a:extLst>
              <a:ext uri="{FF2B5EF4-FFF2-40B4-BE49-F238E27FC236}">
                <a16:creationId xmlns:a16="http://schemas.microsoft.com/office/drawing/2014/main" id="{A34F933B-6A25-528F-027A-6C7F596503F1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1048667" y="1655763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2" name="Inhaltsplatzhalter 70">
            <a:extLst>
              <a:ext uri="{FF2B5EF4-FFF2-40B4-BE49-F238E27FC236}">
                <a16:creationId xmlns:a16="http://schemas.microsoft.com/office/drawing/2014/main" id="{D2DC3790-5571-5616-AC18-5AF447D3BA2F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3924414" y="1653729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3" name="Inhaltsplatzhalter 70">
            <a:extLst>
              <a:ext uri="{FF2B5EF4-FFF2-40B4-BE49-F238E27FC236}">
                <a16:creationId xmlns:a16="http://schemas.microsoft.com/office/drawing/2014/main" id="{49CA7B75-FA49-6EF3-A642-304DA4443164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6800159" y="1651695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4" name="Inhaltsplatzhalter 70">
            <a:extLst>
              <a:ext uri="{FF2B5EF4-FFF2-40B4-BE49-F238E27FC236}">
                <a16:creationId xmlns:a16="http://schemas.microsoft.com/office/drawing/2014/main" id="{4CC18920-4403-62C6-2C84-578528D67ED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1048667" y="4168054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5" name="Inhaltsplatzhalter 70">
            <a:extLst>
              <a:ext uri="{FF2B5EF4-FFF2-40B4-BE49-F238E27FC236}">
                <a16:creationId xmlns:a16="http://schemas.microsoft.com/office/drawing/2014/main" id="{E3F5629A-E81F-8995-2778-B7058F988DE2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3924414" y="4166020"/>
            <a:ext cx="2030412" cy="17510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8081D71-FF66-CB04-1B55-C4CCCC90D0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814D3911-5CF7-AAF8-24D6-B0D5B9CF4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  <p:sp>
        <p:nvSpPr>
          <p:cNvPr id="3" name="Bildplatzhalter 9">
            <a:extLst>
              <a:ext uri="{FF2B5EF4-FFF2-40B4-BE49-F238E27FC236}">
                <a16:creationId xmlns:a16="http://schemas.microsoft.com/office/drawing/2014/main" id="{FBCF8453-26B9-A4BB-F3F3-8412FBA8911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68524" y="2353941"/>
            <a:ext cx="5323477" cy="4504061"/>
          </a:xfrm>
          <a:custGeom>
            <a:avLst/>
            <a:gdLst>
              <a:gd name="connsiteX0" fmla="*/ 4720133 w 5323477"/>
              <a:gd name="connsiteY0" fmla="*/ 99 h 4504061"/>
              <a:gd name="connsiteX1" fmla="*/ 5292019 w 5323477"/>
              <a:gd name="connsiteY1" fmla="*/ 306718 h 4504061"/>
              <a:gd name="connsiteX2" fmla="*/ 5323477 w 5323477"/>
              <a:gd name="connsiteY2" fmla="*/ 363379 h 4504061"/>
              <a:gd name="connsiteX3" fmla="*/ 5323477 w 5323477"/>
              <a:gd name="connsiteY3" fmla="*/ 4504061 h 4504061"/>
              <a:gd name="connsiteX4" fmla="*/ 1853602 w 5323477"/>
              <a:gd name="connsiteY4" fmla="*/ 4504061 h 4504061"/>
              <a:gd name="connsiteX5" fmla="*/ 1838532 w 5323477"/>
              <a:gd name="connsiteY5" fmla="*/ 4495349 h 4504061"/>
              <a:gd name="connsiteX6" fmla="*/ 352047 w 5323477"/>
              <a:gd name="connsiteY6" fmla="*/ 3635952 h 4504061"/>
              <a:gd name="connsiteX7" fmla="*/ 352047 w 5323477"/>
              <a:gd name="connsiteY7" fmla="*/ 2410885 h 4504061"/>
              <a:gd name="connsiteX8" fmla="*/ 4355428 w 5323477"/>
              <a:gd name="connsiteY8" fmla="*/ 96370 h 4504061"/>
              <a:gd name="connsiteX9" fmla="*/ 4720133 w 5323477"/>
              <a:gd name="connsiteY9" fmla="*/ 99 h 450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23477" h="4504061">
                <a:moveTo>
                  <a:pt x="4720133" y="99"/>
                </a:moveTo>
                <a:cubicBezTo>
                  <a:pt x="4948028" y="3939"/>
                  <a:pt x="5162907" y="120269"/>
                  <a:pt x="5292019" y="306718"/>
                </a:cubicBezTo>
                <a:lnTo>
                  <a:pt x="5323477" y="363379"/>
                </a:lnTo>
                <a:lnTo>
                  <a:pt x="5323477" y="4504061"/>
                </a:lnTo>
                <a:lnTo>
                  <a:pt x="1853602" y="4504061"/>
                </a:lnTo>
                <a:lnTo>
                  <a:pt x="1838532" y="4495349"/>
                </a:lnTo>
                <a:cubicBezTo>
                  <a:pt x="352047" y="3635952"/>
                  <a:pt x="352047" y="3635952"/>
                  <a:pt x="352047" y="3635952"/>
                </a:cubicBezTo>
                <a:cubicBezTo>
                  <a:pt x="-117349" y="3364721"/>
                  <a:pt x="-117349" y="2682119"/>
                  <a:pt x="352047" y="2410885"/>
                </a:cubicBezTo>
                <a:cubicBezTo>
                  <a:pt x="4355428" y="96370"/>
                  <a:pt x="4355428" y="96370"/>
                  <a:pt x="4355428" y="96370"/>
                </a:cubicBezTo>
                <a:cubicBezTo>
                  <a:pt x="4473340" y="27997"/>
                  <a:pt x="4598589" y="-1951"/>
                  <a:pt x="4720133" y="99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4875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8081D71-FF66-CB04-1B55-C4CCCC90D0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814D3911-5CF7-AAF8-24D6-B0D5B9CF46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6876D9AF-7AB4-DBC3-0D3E-8F362193DCD4}"/>
              </a:ext>
            </a:extLst>
          </p:cNvPr>
          <p:cNvSpPr/>
          <p:nvPr userDrawn="1"/>
        </p:nvSpPr>
        <p:spPr>
          <a:xfrm>
            <a:off x="0" y="1016000"/>
            <a:ext cx="12192000" cy="5437188"/>
          </a:xfrm>
          <a:custGeom>
            <a:avLst/>
            <a:gdLst>
              <a:gd name="connsiteX0" fmla="*/ 2278147 w 12192000"/>
              <a:gd name="connsiteY0" fmla="*/ 0 h 5437188"/>
              <a:gd name="connsiteX1" fmla="*/ 12192000 w 12192000"/>
              <a:gd name="connsiteY1" fmla="*/ 0 h 5437188"/>
              <a:gd name="connsiteX2" fmla="*/ 12192000 w 12192000"/>
              <a:gd name="connsiteY2" fmla="*/ 5437188 h 5437188"/>
              <a:gd name="connsiteX3" fmla="*/ 2261435 w 12192000"/>
              <a:gd name="connsiteY3" fmla="*/ 5437188 h 5437188"/>
              <a:gd name="connsiteX4" fmla="*/ 5115175 w 12192000"/>
              <a:gd name="connsiteY4" fmla="*/ 3789569 h 5437188"/>
              <a:gd name="connsiteX5" fmla="*/ 5115175 w 12192000"/>
              <a:gd name="connsiteY5" fmla="*/ 1637654 h 5437188"/>
              <a:gd name="connsiteX6" fmla="*/ 5115175 w 12192000"/>
              <a:gd name="connsiteY6" fmla="*/ 1637971 h 5437188"/>
              <a:gd name="connsiteX7" fmla="*/ 0 w 12192000"/>
              <a:gd name="connsiteY7" fmla="*/ 0 h 5437188"/>
              <a:gd name="connsiteX8" fmla="*/ 1 w 12192000"/>
              <a:gd name="connsiteY8" fmla="*/ 0 h 5437188"/>
              <a:gd name="connsiteX9" fmla="*/ 1 w 12192000"/>
              <a:gd name="connsiteY9" fmla="*/ 5437188 h 5437188"/>
              <a:gd name="connsiteX10" fmla="*/ 0 w 12192000"/>
              <a:gd name="connsiteY10" fmla="*/ 5437188 h 543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5437188">
                <a:moveTo>
                  <a:pt x="2278147" y="0"/>
                </a:moveTo>
                <a:lnTo>
                  <a:pt x="12192000" y="0"/>
                </a:lnTo>
                <a:lnTo>
                  <a:pt x="12192000" y="5437188"/>
                </a:lnTo>
                <a:lnTo>
                  <a:pt x="2261435" y="5437188"/>
                </a:lnTo>
                <a:lnTo>
                  <a:pt x="5115175" y="3789569"/>
                </a:lnTo>
                <a:cubicBezTo>
                  <a:pt x="5943457" y="3311348"/>
                  <a:pt x="5943457" y="2115875"/>
                  <a:pt x="5115175" y="1637654"/>
                </a:cubicBezTo>
                <a:lnTo>
                  <a:pt x="5115175" y="1637971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1" y="5437188"/>
                </a:lnTo>
                <a:lnTo>
                  <a:pt x="0" y="543718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80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B0172167-D803-7751-6FB2-E8EAC1C4B7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" y="1012825"/>
            <a:ext cx="5736385" cy="5443538"/>
          </a:xfrm>
          <a:custGeom>
            <a:avLst/>
            <a:gdLst>
              <a:gd name="connsiteX0" fmla="*/ 0 w 5736385"/>
              <a:gd name="connsiteY0" fmla="*/ 0 h 5443538"/>
              <a:gd name="connsiteX1" fmla="*/ 2272646 w 5736385"/>
              <a:gd name="connsiteY1" fmla="*/ 0 h 5443538"/>
              <a:gd name="connsiteX2" fmla="*/ 5115174 w 5736385"/>
              <a:gd name="connsiteY2" fmla="*/ 1641146 h 5443538"/>
              <a:gd name="connsiteX3" fmla="*/ 5115174 w 5736385"/>
              <a:gd name="connsiteY3" fmla="*/ 1640829 h 5443538"/>
              <a:gd name="connsiteX4" fmla="*/ 5115174 w 5736385"/>
              <a:gd name="connsiteY4" fmla="*/ 3792744 h 5443538"/>
              <a:gd name="connsiteX5" fmla="*/ 2255934 w 5736385"/>
              <a:gd name="connsiteY5" fmla="*/ 5443538 h 5443538"/>
              <a:gd name="connsiteX6" fmla="*/ 0 w 5736385"/>
              <a:gd name="connsiteY6" fmla="*/ 5443538 h 544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36385" h="5443538">
                <a:moveTo>
                  <a:pt x="0" y="0"/>
                </a:moveTo>
                <a:lnTo>
                  <a:pt x="2272646" y="0"/>
                </a:lnTo>
                <a:lnTo>
                  <a:pt x="5115174" y="1641146"/>
                </a:lnTo>
                <a:lnTo>
                  <a:pt x="5115174" y="1640829"/>
                </a:lnTo>
                <a:cubicBezTo>
                  <a:pt x="5943456" y="2119050"/>
                  <a:pt x="5943456" y="3314523"/>
                  <a:pt x="5115174" y="3792744"/>
                </a:cubicBezTo>
                <a:lnTo>
                  <a:pt x="2255934" y="5443538"/>
                </a:lnTo>
                <a:lnTo>
                  <a:pt x="0" y="544353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Textplatzhalter 23">
            <a:extLst>
              <a:ext uri="{FF2B5EF4-FFF2-40B4-BE49-F238E27FC236}">
                <a16:creationId xmlns:a16="http://schemas.microsoft.com/office/drawing/2014/main" id="{62D40792-7C94-EC56-735E-E00095F288C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96000" y="1449388"/>
            <a:ext cx="5495925" cy="46799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450839" indent="-273044">
              <a:buFontTx/>
              <a:buBlip>
                <a:blip r:embed="rId3"/>
              </a:buBlip>
              <a:defRPr>
                <a:solidFill>
                  <a:schemeClr val="bg1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7225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anz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C79B823-563A-4327-E1DB-340BEB61B86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303 w 12192000"/>
              <a:gd name="connsiteY0" fmla="*/ 416816 h 6858000"/>
              <a:gd name="connsiteX1" fmla="*/ 11593659 w 12192000"/>
              <a:gd name="connsiteY1" fmla="*/ 431281 h 6858000"/>
              <a:gd name="connsiteX2" fmla="*/ 11593659 w 12192000"/>
              <a:gd name="connsiteY2" fmla="*/ 686829 h 6858000"/>
              <a:gd name="connsiteX3" fmla="*/ 11665985 w 12192000"/>
              <a:gd name="connsiteY3" fmla="*/ 645845 h 6858000"/>
              <a:gd name="connsiteX4" fmla="*/ 11665985 w 12192000"/>
              <a:gd name="connsiteY4" fmla="*/ 522892 h 6858000"/>
              <a:gd name="connsiteX5" fmla="*/ 11815457 w 12192000"/>
              <a:gd name="connsiteY5" fmla="*/ 609683 h 6858000"/>
              <a:gd name="connsiteX6" fmla="*/ 11535800 w 12192000"/>
              <a:gd name="connsiteY6" fmla="*/ 771209 h 6858000"/>
              <a:gd name="connsiteX7" fmla="*/ 11535800 w 12192000"/>
              <a:gd name="connsiteY7" fmla="*/ 853177 h 6858000"/>
              <a:gd name="connsiteX8" fmla="*/ 11849208 w 12192000"/>
              <a:gd name="connsiteY8" fmla="*/ 672365 h 6858000"/>
              <a:gd name="connsiteX9" fmla="*/ 11885371 w 12192000"/>
              <a:gd name="connsiteY9" fmla="*/ 609683 h 6858000"/>
              <a:gd name="connsiteX10" fmla="*/ 11849208 w 12192000"/>
              <a:gd name="connsiteY10" fmla="*/ 549412 h 6858000"/>
              <a:gd name="connsiteX11" fmla="*/ 11620179 w 12192000"/>
              <a:gd name="connsiteY11" fmla="*/ 416816 h 6858000"/>
              <a:gd name="connsiteX12" fmla="*/ 11603303 w 12192000"/>
              <a:gd name="connsiteY12" fmla="*/ 416816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11603303" y="416816"/>
                </a:moveTo>
                <a:cubicBezTo>
                  <a:pt x="11598481" y="419226"/>
                  <a:pt x="11593659" y="426459"/>
                  <a:pt x="11593659" y="431281"/>
                </a:cubicBezTo>
                <a:lnTo>
                  <a:pt x="11593659" y="686829"/>
                </a:lnTo>
                <a:lnTo>
                  <a:pt x="11665985" y="645845"/>
                </a:lnTo>
                <a:lnTo>
                  <a:pt x="11665985" y="522892"/>
                </a:lnTo>
                <a:lnTo>
                  <a:pt x="11815457" y="609683"/>
                </a:lnTo>
                <a:lnTo>
                  <a:pt x="11535800" y="771209"/>
                </a:lnTo>
                <a:lnTo>
                  <a:pt x="11535800" y="853177"/>
                </a:lnTo>
                <a:lnTo>
                  <a:pt x="11849208" y="672365"/>
                </a:lnTo>
                <a:cubicBezTo>
                  <a:pt x="11866085" y="660310"/>
                  <a:pt x="11885371" y="641023"/>
                  <a:pt x="11885371" y="609683"/>
                </a:cubicBezTo>
                <a:cubicBezTo>
                  <a:pt x="11885371" y="580752"/>
                  <a:pt x="11866085" y="559055"/>
                  <a:pt x="11849208" y="549412"/>
                </a:cubicBezTo>
                <a:lnTo>
                  <a:pt x="11620179" y="416816"/>
                </a:lnTo>
                <a:cubicBezTo>
                  <a:pt x="11615357" y="414405"/>
                  <a:pt x="11608124" y="414405"/>
                  <a:pt x="11603303" y="4168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CO"/>
          </a:p>
        </p:txBody>
      </p: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  <a:solidFill>
            <a:srgbClr val="FFFFFF"/>
          </a:solidFill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AC3142-C232-A079-91CD-85E712AFDE09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587373" y="6453190"/>
            <a:ext cx="11412539" cy="213665"/>
          </a:xfrm>
          <a:solidFill>
            <a:srgbClr val="FFFFFF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022F8AEF-CDFF-C50C-658A-9C587C73B6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id="{45E6A337-D2CB-CC76-90D4-37B7D7124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8673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pos="551">
          <p15:clr>
            <a:srgbClr val="A4A3A4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852FF3-6421-094D-BD37-B2AD8DA2A7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2" y="188913"/>
            <a:ext cx="10372725" cy="277200"/>
          </a:xfrm>
          <a:prstGeom prst="rect">
            <a:avLst/>
          </a:prstGeom>
        </p:spPr>
        <p:txBody>
          <a:bodyPr lIns="0" tIns="3600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Noto Sans SemiBold" panose="020B0702040504020204" pitchFamily="34" charset="0"/>
                <a:ea typeface="Noto Sans SemiBold" panose="020B0702040504020204" pitchFamily="34" charset="0"/>
                <a:cs typeface="Noto Sans SemiBold" panose="020B0702040504020204" pitchFamily="34" charset="0"/>
              </a:defRPr>
            </a:lvl1pPr>
          </a:lstStyle>
          <a:p>
            <a:pPr lvl="0"/>
            <a:r>
              <a:rPr lang="de-DE"/>
              <a:t>Titel der Veranstaltung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D325697C-38F2-21B5-9983-9B867ED23A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476250"/>
            <a:ext cx="10372725" cy="536400"/>
          </a:xfrm>
        </p:spPr>
        <p:txBody>
          <a:bodyPr anchor="ctr"/>
          <a:lstStyle>
            <a:lvl1pPr>
              <a:defRPr lang="de-DE" sz="2400" b="1" i="0" kern="1200" dirty="0">
                <a:solidFill>
                  <a:schemeClr val="tx2"/>
                </a:solidFill>
                <a:latin typeface="+mj-lt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de-DE"/>
              <a:t>Untertitel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6838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9">
            <a:extLst>
              <a:ext uri="{FF2B5EF4-FFF2-40B4-BE49-F238E27FC236}">
                <a16:creationId xmlns:a16="http://schemas.microsoft.com/office/drawing/2014/main" id="{B0A8FC8E-D3BA-C46D-C648-721E7A0DE3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23075" y="423019"/>
            <a:ext cx="4781551" cy="6011962"/>
          </a:xfrm>
          <a:custGeom>
            <a:avLst/>
            <a:gdLst>
              <a:gd name="connsiteX0" fmla="*/ 1083870 w 5004455"/>
              <a:gd name="connsiteY0" fmla="*/ 184 h 6292228"/>
              <a:gd name="connsiteX1" fmla="*/ 1216516 w 5004455"/>
              <a:gd name="connsiteY1" fmla="*/ 32583 h 6292228"/>
              <a:gd name="connsiteX2" fmla="*/ 4499667 w 5004455"/>
              <a:gd name="connsiteY2" fmla="*/ 1932316 h 6292228"/>
              <a:gd name="connsiteX3" fmla="*/ 5004455 w 5004455"/>
              <a:gd name="connsiteY3" fmla="*/ 2808239 h 6292228"/>
              <a:gd name="connsiteX4" fmla="*/ 4499667 w 5004455"/>
              <a:gd name="connsiteY4" fmla="*/ 3684150 h 6292228"/>
              <a:gd name="connsiteX5" fmla="*/ 0 w 5004455"/>
              <a:gd name="connsiteY5" fmla="*/ 6292228 h 6292228"/>
              <a:gd name="connsiteX6" fmla="*/ 0 w 5004455"/>
              <a:gd name="connsiteY6" fmla="*/ 5123879 h 6292228"/>
              <a:gd name="connsiteX7" fmla="*/ 3992160 w 5004455"/>
              <a:gd name="connsiteY7" fmla="*/ 2812987 h 6292228"/>
              <a:gd name="connsiteX8" fmla="*/ 1846140 w 5004455"/>
              <a:gd name="connsiteY8" fmla="*/ 1571377 h 6292228"/>
              <a:gd name="connsiteX9" fmla="*/ 1846140 w 5004455"/>
              <a:gd name="connsiteY9" fmla="*/ 3326595 h 6292228"/>
              <a:gd name="connsiteX10" fmla="*/ 836563 w 5004455"/>
              <a:gd name="connsiteY10" fmla="*/ 3910758 h 6292228"/>
              <a:gd name="connsiteX11" fmla="*/ 836563 w 5004455"/>
              <a:gd name="connsiteY11" fmla="*/ 256484 h 6292228"/>
              <a:gd name="connsiteX12" fmla="*/ 961398 w 5004455"/>
              <a:gd name="connsiteY12" fmla="*/ 38008 h 6292228"/>
              <a:gd name="connsiteX13" fmla="*/ 1083870 w 5004455"/>
              <a:gd name="connsiteY13" fmla="*/ 184 h 629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04455" h="6292228">
                <a:moveTo>
                  <a:pt x="1083870" y="184"/>
                </a:moveTo>
                <a:cubicBezTo>
                  <a:pt x="1127463" y="-1510"/>
                  <a:pt x="1172752" y="8499"/>
                  <a:pt x="1216516" y="32583"/>
                </a:cubicBezTo>
                <a:lnTo>
                  <a:pt x="4499667" y="1932316"/>
                </a:lnTo>
                <a:cubicBezTo>
                  <a:pt x="4752055" y="2076831"/>
                  <a:pt x="5004455" y="2394361"/>
                  <a:pt x="5004455" y="2808239"/>
                </a:cubicBezTo>
                <a:cubicBezTo>
                  <a:pt x="5004455" y="3222105"/>
                  <a:pt x="4752055" y="3539635"/>
                  <a:pt x="4499667" y="3684150"/>
                </a:cubicBezTo>
                <a:lnTo>
                  <a:pt x="0" y="6292228"/>
                </a:lnTo>
                <a:lnTo>
                  <a:pt x="0" y="5123879"/>
                </a:lnTo>
                <a:lnTo>
                  <a:pt x="3992160" y="2812987"/>
                </a:lnTo>
                <a:lnTo>
                  <a:pt x="1846140" y="1571377"/>
                </a:lnTo>
                <a:lnTo>
                  <a:pt x="1846140" y="3326595"/>
                </a:lnTo>
                <a:lnTo>
                  <a:pt x="836563" y="3910758"/>
                </a:lnTo>
                <a:lnTo>
                  <a:pt x="836563" y="256484"/>
                </a:lnTo>
                <a:cubicBezTo>
                  <a:pt x="836563" y="165561"/>
                  <a:pt x="882024" y="83469"/>
                  <a:pt x="961398" y="38008"/>
                </a:cubicBezTo>
                <a:cubicBezTo>
                  <a:pt x="998379" y="15277"/>
                  <a:pt x="1040276" y="1879"/>
                  <a:pt x="1083870" y="18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E6397DF4-0762-D0AE-1AE4-38C98970DB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375" y="6453190"/>
            <a:ext cx="11017251" cy="2136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5870E55-F309-A010-EFEF-3488FF759B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7" y="3301787"/>
            <a:ext cx="6235700" cy="556895"/>
          </a:xfrm>
        </p:spPr>
        <p:txBody>
          <a:bodyPr vert="horz" lIns="0" tIns="45720" rIns="91440" bIns="0" rtlCol="0" anchor="ctr">
            <a:noAutofit/>
          </a:bodyPr>
          <a:lstStyle>
            <a:lvl1pPr algn="r">
              <a:defRPr lang="en-US" sz="4800" b="0" cap="none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 algn="r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de-DE"/>
              <a:t>Kapiteltitel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5363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E45C044-04C4-E376-C819-40CCA35F04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74221" y="503422"/>
            <a:ext cx="4652601" cy="5853272"/>
          </a:xfrm>
          <a:prstGeom prst="rect">
            <a:avLst/>
          </a:prstGeom>
        </p:spPr>
      </p:pic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4D44AF3-6766-54DC-CEAE-2FF599DEFE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376" y="6453190"/>
            <a:ext cx="11020425" cy="2136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E44E2B2-919B-A580-D9B7-BB6F39BCA0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2987284"/>
            <a:ext cx="11020424" cy="556895"/>
          </a:xfrm>
        </p:spPr>
        <p:txBody>
          <a:bodyPr vert="horz" lIns="0" tIns="45720" rIns="91440" bIns="0" rtlCol="0" anchor="ctr">
            <a:noAutofit/>
          </a:bodyPr>
          <a:lstStyle>
            <a:lvl1pPr algn="ctr">
              <a:defRPr lang="en-US" sz="4800" b="0" cap="none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de-DE"/>
              <a:t>Schlusssatz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6391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1">
          <p15:clr>
            <a:srgbClr val="A4A3A4"/>
          </p15:clr>
        </p15:guide>
        <p15:guide id="4" orient="horz" pos="4065">
          <p15:clr>
            <a:srgbClr val="A4A3A4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D039F2C-5CE3-6412-5CF8-EE0A774B49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814349"/>
            <a:ext cx="10372725" cy="309022"/>
          </a:xfrm>
          <a:prstGeom prst="rect">
            <a:avLst/>
          </a:prstGeom>
        </p:spPr>
        <p:txBody>
          <a:bodyPr lIns="0" tIns="3600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pPr lvl="0"/>
            <a:r>
              <a:rPr lang="de-DE"/>
              <a:t>Untertitel</a:t>
            </a:r>
          </a:p>
        </p:txBody>
      </p: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31A9345D-8E76-B078-D609-EC71DE92B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2088" y="6453188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2E1D6A-EDD7-A44B-BF82-71B2CF8D571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AC0C17A-8EAC-DF5E-600A-7847AE76F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4" name="Textplatzhalter 8">
            <a:extLst>
              <a:ext uri="{FF2B5EF4-FFF2-40B4-BE49-F238E27FC236}">
                <a16:creationId xmlns:a16="http://schemas.microsoft.com/office/drawing/2014/main" id="{892F918D-6C44-BD1B-F312-D36719B62C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5" y="1700213"/>
            <a:ext cx="5508625" cy="4068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2011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70">
          <p15:clr>
            <a:srgbClr val="A4A3A4"/>
          </p15:clr>
        </p15:guide>
        <p15:guide id="3" orient="horz" pos="799">
          <p15:clr>
            <a:srgbClr val="FBAE40"/>
          </p15:clr>
        </p15:guide>
        <p15:guide id="4" orient="horz" pos="4065">
          <p15:clr>
            <a:srgbClr val="A4A3A4"/>
          </p15:clr>
        </p15:guide>
        <p15:guide id="5" orient="horz" pos="45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image" Target="../media/image18.png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2ED4D56-2BBB-9EA1-FD4A-82736B55DF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9"/>
            </p:custDataLst>
            <p:extLst>
              <p:ext uri="{D42A27DB-BD31-4B8C-83A1-F6EECF244321}">
                <p14:modId xmlns:p14="http://schemas.microsoft.com/office/powerpoint/2010/main" val="36299990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0" imgW="306" imgH="306" progId="TCLayout.ActiveDocument.1">
                  <p:embed/>
                </p:oleObj>
              </mc:Choice>
              <mc:Fallback>
                <p:oleObj name="think-cell Folie" r:id="rId40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2ED4D56-2BBB-9EA1-FD4A-82736B55DF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">
            <a:extLst>
              <a:ext uri="{FF2B5EF4-FFF2-40B4-BE49-F238E27FC236}">
                <a16:creationId xmlns:a16="http://schemas.microsoft.com/office/drawing/2014/main" id="{C19E1CC1-D291-1394-3FF8-7661CCEEE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1700213"/>
            <a:ext cx="11017250" cy="40687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5" name="Fußzeile">
            <a:extLst>
              <a:ext uri="{FF2B5EF4-FFF2-40B4-BE49-F238E27FC236}">
                <a16:creationId xmlns:a16="http://schemas.microsoft.com/office/drawing/2014/main" id="{3B67ED79-1D09-A419-DD5E-6C9281EAC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374" y="6453188"/>
            <a:ext cx="11017251" cy="2159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de-DE"/>
              <a:t>FFK-Tagung FEW 25. - 26. März 2026 / AP10</a:t>
            </a:r>
          </a:p>
        </p:txBody>
      </p:sp>
      <p:sp>
        <p:nvSpPr>
          <p:cNvPr id="6" name="Foliennummer">
            <a:extLst>
              <a:ext uri="{FF2B5EF4-FFF2-40B4-BE49-F238E27FC236}">
                <a16:creationId xmlns:a16="http://schemas.microsoft.com/office/drawing/2014/main" id="{4F3C59AE-FCD5-69CE-938D-370B161CC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2088" y="6453189"/>
            <a:ext cx="395287" cy="2159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EFFC030-6271-498D-A581-E70BFBBD47F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3" name="Logo">
            <a:extLst>
              <a:ext uri="{FF2B5EF4-FFF2-40B4-BE49-F238E27FC236}">
                <a16:creationId xmlns:a16="http://schemas.microsoft.com/office/drawing/2014/main" id="{34DF11B4-E3C0-4A66-ABB5-F9D235CA4138}"/>
              </a:ext>
            </a:extLst>
          </p:cNvPr>
          <p:cNvSpPr/>
          <p:nvPr userDrawn="1"/>
        </p:nvSpPr>
        <p:spPr>
          <a:xfrm>
            <a:off x="11535858" y="415122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rgbClr val="008B4D"/>
          </a:solidFill>
          <a:ln w="28319" cap="flat">
            <a:noFill/>
            <a:prstDash val="solid"/>
            <a:bevel/>
          </a:ln>
        </p:spPr>
        <p:txBody>
          <a:bodyPr rtlCol="0" anchor="ctr">
            <a:noAutofit/>
          </a:bodyPr>
          <a:lstStyle/>
          <a:p>
            <a:endParaRPr lang="de-DE"/>
          </a:p>
        </p:txBody>
      </p:sp>
      <p:sp>
        <p:nvSpPr>
          <p:cNvPr id="2" name="Titelplatzhalter">
            <a:extLst>
              <a:ext uri="{FF2B5EF4-FFF2-40B4-BE49-F238E27FC236}">
                <a16:creationId xmlns:a16="http://schemas.microsoft.com/office/drawing/2014/main" id="{AC5FE429-1785-FE21-94AA-210A1E249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475610"/>
            <a:ext cx="10371600" cy="3323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/>
          <a:p>
            <a:r>
              <a:rPr lang="de-DE"/>
              <a:t>Mastertitelformat bearbeiten</a:t>
            </a:r>
          </a:p>
        </p:txBody>
      </p:sp>
      <p:pic>
        <p:nvPicPr>
          <p:cNvPr id="14" name="Grafik 3">
            <a:extLst>
              <a:ext uri="{FF2B5EF4-FFF2-40B4-BE49-F238E27FC236}">
                <a16:creationId xmlns:a16="http://schemas.microsoft.com/office/drawing/2014/main" id="{11767A81-0627-B06C-286B-F26BB14173A6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0532269" y="5731325"/>
            <a:ext cx="1273968" cy="118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8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89" r:id="rId2"/>
    <p:sldLayoutId id="2147483649" r:id="rId3"/>
    <p:sldLayoutId id="2147483659" r:id="rId4"/>
    <p:sldLayoutId id="2147483660" r:id="rId5"/>
    <p:sldLayoutId id="2147483661" r:id="rId6"/>
    <p:sldLayoutId id="2147483662" r:id="rId7"/>
    <p:sldLayoutId id="2147483666" r:id="rId8"/>
    <p:sldLayoutId id="2147483664" r:id="rId9"/>
    <p:sldLayoutId id="2147483667" r:id="rId10"/>
    <p:sldLayoutId id="2147483691" r:id="rId11"/>
    <p:sldLayoutId id="2147483693" r:id="rId12"/>
    <p:sldLayoutId id="214748368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2" r:id="rId25"/>
    <p:sldLayoutId id="2147483680" r:id="rId26"/>
    <p:sldLayoutId id="2147483681" r:id="rId27"/>
    <p:sldLayoutId id="2147483656" r:id="rId28"/>
    <p:sldLayoutId id="2147483657" r:id="rId29"/>
    <p:sldLayoutId id="2147483683" r:id="rId30"/>
    <p:sldLayoutId id="2147483684" r:id="rId31"/>
    <p:sldLayoutId id="2147483685" r:id="rId32"/>
    <p:sldLayoutId id="2147483692" r:id="rId33"/>
    <p:sldLayoutId id="2147483694" r:id="rId34"/>
    <p:sldLayoutId id="2147483687" r:id="rId35"/>
    <p:sldLayoutId id="2147483696" r:id="rId36"/>
    <p:sldLayoutId id="2147483727" r:id="rId3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70" userDrawn="1">
          <p15:clr>
            <a:srgbClr val="F26B43"/>
          </p15:clr>
        </p15:guide>
        <p15:guide id="3" pos="7310" userDrawn="1">
          <p15:clr>
            <a:srgbClr val="F26B43"/>
          </p15:clr>
        </p15:guide>
        <p15:guide id="4" orient="horz" pos="510" userDrawn="1">
          <p15:clr>
            <a:srgbClr val="F26B43"/>
          </p15:clr>
        </p15:guide>
        <p15:guide id="7" orient="horz" pos="3634" userDrawn="1">
          <p15:clr>
            <a:srgbClr val="F26B43"/>
          </p15:clr>
        </p15:guide>
        <p15:guide id="8" orient="horz" pos="4201" userDrawn="1">
          <p15:clr>
            <a:srgbClr val="F26B43"/>
          </p15:clr>
        </p15:guide>
        <p15:guide id="9" pos="121" userDrawn="1">
          <p15:clr>
            <a:srgbClr val="F26B43"/>
          </p15:clr>
        </p15:guide>
        <p15:guide id="10" pos="7559" userDrawn="1">
          <p15:clr>
            <a:srgbClr val="F26B43"/>
          </p15:clr>
        </p15:guide>
        <p15:guide id="11" orient="horz" pos="4065" userDrawn="1">
          <p15:clr>
            <a:srgbClr val="A4A3A4"/>
          </p15:clr>
        </p15:guide>
        <p15:guide id="13" orient="horz" pos="1071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3CA78CA6-64B0-95EF-0C81-94455FD01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2090" y="6453190"/>
            <a:ext cx="395287" cy="213665"/>
          </a:xfrm>
          <a:prstGeom prst="rect">
            <a:avLst/>
          </a:prstGeom>
        </p:spPr>
        <p:txBody>
          <a:bodyPr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3FC30342-811A-4A3B-ACDD-BC1DB19079B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1542F9-7FC9-F910-4782-20D7E465D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374" y="6453190"/>
            <a:ext cx="11004551" cy="2136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/>
              <a:t>FFK-Tagung FEW 25. - 26. März 2026 / AP10</a:t>
            </a:r>
            <a:endParaRPr lang="en-US"/>
          </a:p>
        </p:txBody>
      </p:sp>
      <p:sp>
        <p:nvSpPr>
          <p:cNvPr id="3" name="Titelplatzhalter 2">
            <a:extLst>
              <a:ext uri="{FF2B5EF4-FFF2-40B4-BE49-F238E27FC236}">
                <a16:creationId xmlns:a16="http://schemas.microsoft.com/office/drawing/2014/main" id="{6F732CCF-7E90-735E-BC3F-4709BE55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191147"/>
            <a:ext cx="10372725" cy="277200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72096F1-2340-7C91-8CB6-58847BF45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1449388"/>
            <a:ext cx="11004551" cy="467995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975C6C25-D80D-8DA7-AB9B-2442B2615B67}"/>
              </a:ext>
            </a:extLst>
          </p:cNvPr>
          <p:cNvSpPr/>
          <p:nvPr/>
        </p:nvSpPr>
        <p:spPr>
          <a:xfrm>
            <a:off x="11535859" y="415124"/>
            <a:ext cx="349571" cy="438169"/>
          </a:xfrm>
          <a:custGeom>
            <a:avLst/>
            <a:gdLst>
              <a:gd name="connsiteX0" fmla="*/ 90109 w 373567"/>
              <a:gd name="connsiteY0" fmla="*/ 1810 h 468247"/>
              <a:gd name="connsiteX1" fmla="*/ 334860 w 373567"/>
              <a:gd name="connsiteY1" fmla="*/ 143508 h 468247"/>
              <a:gd name="connsiteX2" fmla="*/ 373505 w 373567"/>
              <a:gd name="connsiteY2" fmla="*/ 207916 h 468247"/>
              <a:gd name="connsiteX3" fmla="*/ 334860 w 373567"/>
              <a:gd name="connsiteY3" fmla="*/ 274901 h 468247"/>
              <a:gd name="connsiteX4" fmla="*/ -62 w 373567"/>
              <a:gd name="connsiteY4" fmla="*/ 468125 h 468247"/>
              <a:gd name="connsiteX5" fmla="*/ -62 w 373567"/>
              <a:gd name="connsiteY5" fmla="*/ 380530 h 468247"/>
              <a:gd name="connsiteX6" fmla="*/ 298792 w 373567"/>
              <a:gd name="connsiteY6" fmla="*/ 207916 h 468247"/>
              <a:gd name="connsiteX7" fmla="*/ 139059 w 373567"/>
              <a:gd name="connsiteY7" fmla="*/ 115168 h 468247"/>
              <a:gd name="connsiteX8" fmla="*/ 139059 w 373567"/>
              <a:gd name="connsiteY8" fmla="*/ 246561 h 468247"/>
              <a:gd name="connsiteX9" fmla="*/ 61769 w 373567"/>
              <a:gd name="connsiteY9" fmla="*/ 290358 h 468247"/>
              <a:gd name="connsiteX10" fmla="*/ 61769 w 373567"/>
              <a:gd name="connsiteY10" fmla="*/ 17268 h 468247"/>
              <a:gd name="connsiteX11" fmla="*/ 72075 w 373567"/>
              <a:gd name="connsiteY11" fmla="*/ 1810 h 468247"/>
              <a:gd name="connsiteX12" fmla="*/ 90109 w 373567"/>
              <a:gd name="connsiteY12" fmla="*/ 1810 h 46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3567" h="468247">
                <a:moveTo>
                  <a:pt x="90109" y="1810"/>
                </a:moveTo>
                <a:lnTo>
                  <a:pt x="334860" y="143508"/>
                </a:lnTo>
                <a:cubicBezTo>
                  <a:pt x="352895" y="153813"/>
                  <a:pt x="373505" y="177000"/>
                  <a:pt x="373505" y="207916"/>
                </a:cubicBezTo>
                <a:cubicBezTo>
                  <a:pt x="373505" y="241408"/>
                  <a:pt x="352895" y="262019"/>
                  <a:pt x="334860" y="274901"/>
                </a:cubicBezTo>
                <a:lnTo>
                  <a:pt x="-62" y="468125"/>
                </a:lnTo>
                <a:lnTo>
                  <a:pt x="-62" y="380530"/>
                </a:lnTo>
                <a:lnTo>
                  <a:pt x="298792" y="207916"/>
                </a:lnTo>
                <a:lnTo>
                  <a:pt x="139059" y="115168"/>
                </a:lnTo>
                <a:lnTo>
                  <a:pt x="139059" y="246561"/>
                </a:lnTo>
                <a:lnTo>
                  <a:pt x="61769" y="290358"/>
                </a:lnTo>
                <a:lnTo>
                  <a:pt x="61769" y="17268"/>
                </a:lnTo>
                <a:cubicBezTo>
                  <a:pt x="61769" y="12115"/>
                  <a:pt x="66922" y="4386"/>
                  <a:pt x="72075" y="1810"/>
                </a:cubicBezTo>
                <a:cubicBezTo>
                  <a:pt x="77227" y="-766"/>
                  <a:pt x="84956" y="-766"/>
                  <a:pt x="90109" y="1810"/>
                </a:cubicBezTo>
                <a:close/>
              </a:path>
            </a:pathLst>
          </a:custGeom>
          <a:solidFill>
            <a:srgbClr val="008B4D"/>
          </a:solidFill>
          <a:ln w="28319" cap="flat">
            <a:noFill/>
            <a:prstDash val="solid"/>
            <a:bevel/>
          </a:ln>
        </p:spPr>
        <p:txBody>
          <a:bodyPr rtlCol="0" anchor="ctr"/>
          <a:lstStyle/>
          <a:p>
            <a:endParaRPr lang="de-DE" sz="1800"/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274105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6" r:id="rId25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en-US" sz="1800" b="0" kern="1200" dirty="0">
          <a:solidFill>
            <a:schemeClr val="tx1"/>
          </a:solidFill>
          <a:latin typeface="Noto Sans SemiBold" panose="020B0702040504020204" pitchFamily="34" charset="0"/>
          <a:ea typeface="Noto Sans SemiBold" panose="020B0702040504020204" pitchFamily="34" charset="0"/>
          <a:cs typeface="Noto Sans SemiBold" panose="020B0702040504020204" pitchFamily="34" charset="0"/>
        </a:defRPr>
      </a:lvl1pPr>
    </p:titleStyle>
    <p:bodyStyle>
      <a:lvl1pPr marL="0" indent="0" algn="l" defTabSz="914377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rgbClr val="000000"/>
          </a:solidFill>
          <a:latin typeface="+mn-lt"/>
          <a:ea typeface="+mn-ea"/>
          <a:cs typeface="+mn-cs"/>
        </a:defRPr>
      </a:lvl1pPr>
      <a:lvl2pPr marL="450839" indent="-273044" algn="l" defTabSz="914377" rtl="0" eaLnBrk="1" latinLnBrk="0" hangingPunct="1">
        <a:lnSpc>
          <a:spcPct val="120000"/>
        </a:lnSpc>
        <a:spcBef>
          <a:spcPts val="1000"/>
        </a:spcBef>
        <a:buFontTx/>
        <a:buBlip>
          <a:blip r:embed="rId28"/>
        </a:buBlip>
        <a:defRPr sz="1600" kern="1200">
          <a:solidFill>
            <a:srgbClr val="000000"/>
          </a:solidFill>
          <a:latin typeface="+mn-lt"/>
          <a:ea typeface="+mn-ea"/>
          <a:cs typeface="+mn-cs"/>
        </a:defRPr>
      </a:lvl2pPr>
      <a:lvl3pPr marL="715945" indent="-176209" algn="l" defTabSz="914377" rtl="0" eaLnBrk="1" latinLnBrk="0" hangingPunct="1">
        <a:lnSpc>
          <a:spcPct val="12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+mn-lt"/>
          <a:ea typeface="+mn-ea"/>
          <a:cs typeface="+mn-cs"/>
        </a:defRPr>
      </a:lvl3pPr>
      <a:lvl4pPr marL="1077886" indent="-184146" algn="l" defTabSz="914377" rtl="0" eaLnBrk="1" latinLnBrk="0" hangingPunct="1">
        <a:lnSpc>
          <a:spcPct val="120000"/>
        </a:lnSpc>
        <a:spcBef>
          <a:spcPts val="1000"/>
        </a:spcBef>
        <a:buClr>
          <a:schemeClr val="tx2"/>
        </a:buClr>
        <a:buFont typeface="Symbol" panose="05050102010706020507" pitchFamily="18" charset="2"/>
        <a:buChar char="-"/>
        <a:defRPr sz="1600" kern="1200">
          <a:solidFill>
            <a:srgbClr val="000000"/>
          </a:solidFill>
          <a:latin typeface="+mn-lt"/>
          <a:ea typeface="+mn-ea"/>
          <a:cs typeface="+mn-cs"/>
        </a:defRPr>
      </a:lvl4pPr>
      <a:lvl5pPr marL="1433477" indent="-177796" algn="l" defTabSz="914377" rtl="0" eaLnBrk="1" latinLnBrk="0" hangingPunct="1">
        <a:lnSpc>
          <a:spcPct val="120000"/>
        </a:lnSpc>
        <a:spcBef>
          <a:spcPts val="1000"/>
        </a:spcBef>
        <a:buClr>
          <a:schemeClr val="tx2"/>
        </a:buClr>
        <a:buFont typeface="Symbol" panose="05050102010706020507" pitchFamily="18" charset="2"/>
        <a:buChar char="-"/>
        <a:defRPr sz="16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1">
          <p15:clr>
            <a:srgbClr val="F26B43"/>
          </p15:clr>
        </p15:guide>
        <p15:guide id="2" pos="121">
          <p15:clr>
            <a:srgbClr val="F26B43"/>
          </p15:clr>
        </p15:guide>
        <p15:guide id="3" pos="7559">
          <p15:clr>
            <a:srgbClr val="F26B43"/>
          </p15:clr>
        </p15:guide>
        <p15:guide id="4" orient="horz" pos="119">
          <p15:clr>
            <a:srgbClr val="F26B43"/>
          </p15:clr>
        </p15:guide>
        <p15:guide id="5" orient="horz" pos="2387">
          <p15:clr>
            <a:srgbClr val="A4A3A4"/>
          </p15:clr>
        </p15:guide>
        <p15:guide id="6" pos="3840">
          <p15:clr>
            <a:srgbClr val="A4A3A4"/>
          </p15:clr>
        </p15:guide>
        <p15:guide id="7" orient="horz" pos="300">
          <p15:clr>
            <a:srgbClr val="F26B43"/>
          </p15:clr>
        </p15:guide>
        <p15:guide id="8" pos="371">
          <p15:clr>
            <a:srgbClr val="F26B43"/>
          </p15:clr>
        </p15:guide>
        <p15:guide id="10" pos="7303">
          <p15:clr>
            <a:srgbClr val="F26B43"/>
          </p15:clr>
        </p15:guide>
        <p15:guide id="11" orient="horz" pos="3861">
          <p15:clr>
            <a:srgbClr val="F26B43"/>
          </p15:clr>
        </p15:guide>
        <p15:guide id="12" orient="horz" pos="913">
          <p15:clr>
            <a:srgbClr val="F26B43"/>
          </p15:clr>
        </p15:guide>
        <p15:guide id="13" orient="horz" pos="6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4EB9F8D-7519-F03E-C8FA-91E53B01A94D}"/>
              </a:ext>
            </a:extLst>
          </p:cNvPr>
          <p:cNvSpPr txBox="1"/>
          <p:nvPr/>
        </p:nvSpPr>
        <p:spPr>
          <a:xfrm>
            <a:off x="2646426" y="5027956"/>
            <a:ext cx="8210550" cy="13172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sz="2800" b="1" dirty="0"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Änderung DEKRA Portale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sz="2800" b="1" dirty="0"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09/2026 - Kurzüberblick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b="1" dirty="0">
                <a:solidFill>
                  <a:schemeClr val="bg1"/>
                </a:solidFill>
              </a:rPr>
              <a:t>			</a:t>
            </a:r>
            <a:r>
              <a:rPr lang="de-DE" sz="2800" b="1" dirty="0">
                <a:solidFill>
                  <a:schemeClr val="bg1"/>
                </a:solidFill>
              </a:rPr>
              <a:t>			</a:t>
            </a:r>
            <a:endParaRPr lang="de-DE" sz="3200" b="1" dirty="0">
              <a:solidFill>
                <a:schemeClr val="bg1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BC9B778-CC07-FF71-FDF1-A3E95CC82324}"/>
              </a:ext>
            </a:extLst>
          </p:cNvPr>
          <p:cNvSpPr txBox="1"/>
          <p:nvPr/>
        </p:nvSpPr>
        <p:spPr>
          <a:xfrm>
            <a:off x="9265204" y="6464166"/>
            <a:ext cx="2601743" cy="166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de-DE" sz="1200" dirty="0">
                <a:solidFill>
                  <a:schemeClr val="bg1"/>
                </a:solidFill>
              </a:rPr>
              <a:t>Stand V3 – 30.09.2026 AP10_DEKRA</a:t>
            </a:r>
          </a:p>
        </p:txBody>
      </p:sp>
    </p:spTree>
    <p:extLst>
      <p:ext uri="{BB962C8B-B14F-4D97-AF65-F5344CB8AC3E}">
        <p14:creationId xmlns:p14="http://schemas.microsoft.com/office/powerpoint/2010/main" val="336299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51FC-7A96-6AB3-4BFA-680ACAB46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4255A24-81B0-6B6A-4661-DADE5C98303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2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96EF7F6-2BFB-E883-D5C1-482751E9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0A58A6F-D601-0343-3390-7C10A459E5E7}"/>
              </a:ext>
            </a:extLst>
          </p:cNvPr>
          <p:cNvSpPr txBox="1"/>
          <p:nvPr/>
        </p:nvSpPr>
        <p:spPr>
          <a:xfrm>
            <a:off x="587376" y="1434164"/>
            <a:ext cx="10823574" cy="479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20000"/>
              </a:lnSpc>
              <a:buFont typeface="+mj-lt"/>
              <a:buAutoNum type="arabicParenBoth"/>
            </a:pPr>
            <a:r>
              <a:rPr lang="de-DE" sz="1600" dirty="0"/>
              <a:t>Änderungen für </a:t>
            </a:r>
            <a:r>
              <a:rPr lang="de-DE" sz="1600" b="1" dirty="0"/>
              <a:t>Bewerber</a:t>
            </a:r>
            <a:r>
              <a:rPr lang="de-DE" sz="1600" dirty="0"/>
              <a:t> im </a:t>
            </a:r>
            <a:r>
              <a:rPr lang="de-DE" sz="1600" b="1" dirty="0"/>
              <a:t>Bewerberportal</a:t>
            </a:r>
            <a:r>
              <a:rPr lang="de-DE" sz="1600" dirty="0"/>
              <a:t> </a:t>
            </a:r>
            <a:r>
              <a:rPr lang="de-DE" sz="1600" dirty="0" err="1"/>
              <a:t>fahrerlaubnis@dekra</a:t>
            </a:r>
            <a:endParaRPr lang="de-DE" sz="1600" dirty="0"/>
          </a:p>
          <a:p>
            <a:pPr lvl="1">
              <a:lnSpc>
                <a:spcPct val="120000"/>
              </a:lnSpc>
            </a:pPr>
            <a:r>
              <a:rPr lang="de-DE" sz="1600" i="1" dirty="0"/>
              <a:t>[-&gt; nur sichtbar mit verifizierter E-Mailadresse + betätigter Einwilligung]</a:t>
            </a:r>
          </a:p>
          <a:p>
            <a:pPr lvl="1">
              <a:lnSpc>
                <a:spcPct val="120000"/>
              </a:lnSpc>
            </a:pPr>
            <a:endParaRPr lang="de-DE" sz="1600" i="1" dirty="0"/>
          </a:p>
          <a:p>
            <a:pPr marL="1200150" lvl="2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Ergänzung Einwilligung des Bewerbers zur Portalnutzung (inkl. Fahrschulfreischaltung)</a:t>
            </a:r>
          </a:p>
          <a:p>
            <a:pPr marL="1200150" lvl="2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Anzeige praktischer Prüftermine [Reiter DEKRA-Daten]</a:t>
            </a:r>
          </a:p>
          <a:p>
            <a:pPr marL="1200150" lvl="2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Anzeige fachlicher Hintergrund bei Aufstieg / begleitetes Fahren [Reiter BEHÖRDEN-Daten]</a:t>
            </a:r>
          </a:p>
          <a:p>
            <a:pPr lvl="2">
              <a:lnSpc>
                <a:spcPct val="120000"/>
              </a:lnSpc>
            </a:pPr>
            <a:endParaRPr lang="de-DE" sz="1600" dirty="0"/>
          </a:p>
          <a:p>
            <a:pPr lvl="2">
              <a:lnSpc>
                <a:spcPct val="120000"/>
              </a:lnSpc>
            </a:pPr>
            <a:endParaRPr lang="de-DE" sz="1600" dirty="0"/>
          </a:p>
          <a:p>
            <a:pPr marL="400050" indent="-400050">
              <a:lnSpc>
                <a:spcPct val="120000"/>
              </a:lnSpc>
              <a:buFont typeface="+mj-lt"/>
              <a:buAutoNum type="arabicParenBoth"/>
            </a:pPr>
            <a:r>
              <a:rPr lang="de-DE" sz="1600" dirty="0"/>
              <a:t>Änderungen für </a:t>
            </a:r>
            <a:r>
              <a:rPr lang="de-DE" sz="1600" b="1" dirty="0"/>
              <a:t>Fahrschulen</a:t>
            </a:r>
            <a:r>
              <a:rPr lang="de-DE" sz="1600" dirty="0"/>
              <a:t> im </a:t>
            </a:r>
            <a:r>
              <a:rPr lang="de-DE" sz="1600" b="1" dirty="0"/>
              <a:t>Fahrschulportal</a:t>
            </a:r>
            <a:endParaRPr lang="de-DE" sz="1600" b="1" i="1" u="sng" dirty="0"/>
          </a:p>
          <a:p>
            <a:pPr marL="1200150" lvl="2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Wegfall der DEKRA-Einwilligungserklärung in der Fahrschule</a:t>
            </a:r>
          </a:p>
          <a:p>
            <a:pPr marL="1200150" lvl="2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Bewerberübersicht (abhängig von Portalnutzung des Bewerbers) </a:t>
            </a:r>
          </a:p>
          <a:p>
            <a:pPr marL="1200150" lvl="2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Kalenderansicht (Schlosssymbol, abhängig von Portalnutzung des Bewerbers)</a:t>
            </a:r>
          </a:p>
          <a:p>
            <a:pPr marL="1200150" lvl="2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Info Schaltnachweis wenn älter 1 Jahr</a:t>
            </a:r>
          </a:p>
          <a:p>
            <a:pPr marL="1200150" lvl="2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endParaRPr lang="de-DE" sz="1600" i="1" dirty="0"/>
          </a:p>
          <a:p>
            <a:pPr>
              <a:lnSpc>
                <a:spcPct val="120000"/>
              </a:lnSpc>
            </a:pPr>
            <a:endParaRPr lang="de-DE" sz="1600" i="1" dirty="0"/>
          </a:p>
          <a:p>
            <a:pPr marL="400050" indent="-400050">
              <a:lnSpc>
                <a:spcPct val="120000"/>
              </a:lnSpc>
              <a:buFont typeface="+mj-lt"/>
              <a:buAutoNum type="arabicParenBoth"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09719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F1B5F-9535-11EF-8369-42F3622A3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852D58-DD9E-9B7F-B616-2078DDB304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3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EE7B195-43F6-BCCF-9539-F7C58FBDD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89977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(1) Änderung für Bewerber im Bewerberportal -&gt; </a:t>
            </a:r>
            <a:r>
              <a:rPr lang="de-DE" sz="2000" dirty="0">
                <a:solidFill>
                  <a:srgbClr val="FF0000"/>
                </a:solidFill>
              </a:rPr>
              <a:t>neu:</a:t>
            </a:r>
            <a:r>
              <a:rPr lang="de-DE" sz="2000" dirty="0"/>
              <a:t> Einwilligung nötig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C9CF01A-AD12-A99D-65E6-C15383D356FA}"/>
              </a:ext>
            </a:extLst>
          </p:cNvPr>
          <p:cNvSpPr txBox="1"/>
          <p:nvPr/>
        </p:nvSpPr>
        <p:spPr>
          <a:xfrm>
            <a:off x="587376" y="1434164"/>
            <a:ext cx="10823574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dirty="0"/>
              <a:t>Nach Login im Portal </a:t>
            </a:r>
            <a:r>
              <a:rPr lang="de-DE" sz="1600" b="1" dirty="0" err="1"/>
              <a:t>fahrerlaubnis@dekra</a:t>
            </a:r>
            <a:r>
              <a:rPr lang="de-DE" sz="1600" b="1" dirty="0"/>
              <a:t> </a:t>
            </a:r>
            <a:r>
              <a:rPr lang="de-DE" sz="1600" dirty="0"/>
              <a:t>müssen Bewerber künftig </a:t>
            </a:r>
            <a:r>
              <a:rPr lang="de-DE" sz="1600" b="1" dirty="0"/>
              <a:t>einmalig</a:t>
            </a:r>
            <a:r>
              <a:rPr lang="de-DE" sz="1600" dirty="0"/>
              <a:t> eine Einwilligung erteilen, um das Portal nutzen zu können und die Fahrschulen freizuschalten: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CD7A2E9-3CBF-441E-7FDB-A3B1B1C44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76" y="2240178"/>
            <a:ext cx="8987413" cy="450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6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BD147-A9D6-B3B7-98EA-F3C00F599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201D3F-72DE-C620-EE1C-B65E35550A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4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CD4063B-8846-3B48-419A-D2E27836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89977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(1) Änderung für Bewerber im Bewerberportal -&gt; </a:t>
            </a:r>
            <a:r>
              <a:rPr lang="de-DE" sz="2000" dirty="0">
                <a:solidFill>
                  <a:srgbClr val="FF0000"/>
                </a:solidFill>
              </a:rPr>
              <a:t>neu:</a:t>
            </a:r>
            <a:r>
              <a:rPr lang="de-DE" sz="2000" dirty="0"/>
              <a:t> Prüfterminanzeige Praxis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A46C032-DE6A-A696-6ADD-B0E3DC7F8876}"/>
              </a:ext>
            </a:extLst>
          </p:cNvPr>
          <p:cNvSpPr txBox="1"/>
          <p:nvPr/>
        </p:nvSpPr>
        <p:spPr>
          <a:xfrm>
            <a:off x="604890" y="1366277"/>
            <a:ext cx="10788547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Bewerberportal: Reiter DEKRA-Daten - </a:t>
            </a:r>
            <a:r>
              <a:rPr lang="de-DE" sz="1600" dirty="0"/>
              <a:t>Anzeige Prüftermin für praktische Prüfungen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1ABBF50-4B8E-414E-F36B-607552D2B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98" y="2130567"/>
            <a:ext cx="8739196" cy="4429455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9780E38-329F-20AD-AF8A-14E53AF1CF4B}"/>
              </a:ext>
            </a:extLst>
          </p:cNvPr>
          <p:cNvSpPr txBox="1"/>
          <p:nvPr/>
        </p:nvSpPr>
        <p:spPr>
          <a:xfrm>
            <a:off x="9202994" y="3056583"/>
            <a:ext cx="2423667" cy="3321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de-DE" sz="1600" dirty="0"/>
              <a:t>nur Anzeige Datum und Uhrzeit der Prüfung</a:t>
            </a: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de-DE" sz="1600" dirty="0">
                <a:solidFill>
                  <a:srgbClr val="FF0000"/>
                </a:solidFill>
              </a:rPr>
              <a:t>Keine Anzeige der Prüfortadresse</a:t>
            </a: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de-DE" sz="1600" b="1" dirty="0" err="1"/>
              <a:t>freigeschaltene</a:t>
            </a:r>
            <a:r>
              <a:rPr lang="de-DE" sz="1600" b="1" dirty="0"/>
              <a:t> Bewerber können den Termin sofort einsehen</a:t>
            </a: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de-DE" sz="1600" dirty="0"/>
              <a:t>Nur Termine in der Zukunft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2DC9CC51-4B7F-ADC9-54BF-E613ADBBA6B0}"/>
              </a:ext>
            </a:extLst>
          </p:cNvPr>
          <p:cNvSpPr/>
          <p:nvPr/>
        </p:nvSpPr>
        <p:spPr>
          <a:xfrm>
            <a:off x="4370832" y="5605272"/>
            <a:ext cx="2569464" cy="566928"/>
          </a:xfrm>
          <a:prstGeom prst="ellipse">
            <a:avLst/>
          </a:prstGeom>
          <a:noFill/>
          <a:ln w="25400">
            <a:solidFill>
              <a:srgbClr val="00814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1929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14450-7635-9906-867C-541DFC743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B1EA2EC-9672-A776-EB61-F6527B18AF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5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E521D5F-4D81-1DF0-7C84-9EB5D8644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89977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(1) Änderung für Bewerber im Bewerberportal -&gt; </a:t>
            </a:r>
            <a:r>
              <a:rPr lang="de-DE" sz="2000" dirty="0">
                <a:solidFill>
                  <a:srgbClr val="FF0000"/>
                </a:solidFill>
              </a:rPr>
              <a:t>neu:</a:t>
            </a:r>
            <a:r>
              <a:rPr lang="de-DE" sz="2000" dirty="0"/>
              <a:t> fachlicher Hintergrund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32AF874-72A4-0D03-7CD9-9A1D6A746352}"/>
              </a:ext>
            </a:extLst>
          </p:cNvPr>
          <p:cNvSpPr txBox="1"/>
          <p:nvPr/>
        </p:nvSpPr>
        <p:spPr>
          <a:xfrm>
            <a:off x="604890" y="1366277"/>
            <a:ext cx="11021771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Bewerberportal: Reiter BEHÖRDEN-Daten - </a:t>
            </a:r>
            <a:r>
              <a:rPr lang="de-DE" sz="1600" dirty="0"/>
              <a:t>Anzeige fachlicher Hintergrund (nur Aufstieg / begleitetes Fahren)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C7BFD31-1045-69AB-05CE-11778FA6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259" y="3127511"/>
            <a:ext cx="3734321" cy="236253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EF26C90D-F0E1-97D0-6FD3-C60C421A5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726" y="1955417"/>
            <a:ext cx="2295491" cy="4569922"/>
          </a:xfrm>
          <a:prstGeom prst="rect">
            <a:avLst/>
          </a:prstGeom>
        </p:spPr>
      </p:pic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1267F429-AC4A-307D-4CDA-DC8F70149CC3}"/>
              </a:ext>
            </a:extLst>
          </p:cNvPr>
          <p:cNvCxnSpPr/>
          <p:nvPr/>
        </p:nvCxnSpPr>
        <p:spPr>
          <a:xfrm flipV="1">
            <a:off x="3561347" y="5053263"/>
            <a:ext cx="1374912" cy="1029903"/>
          </a:xfrm>
          <a:prstGeom prst="straightConnector1">
            <a:avLst/>
          </a:prstGeom>
          <a:ln w="25400">
            <a:solidFill>
              <a:schemeClr val="tx2"/>
            </a:solidFill>
            <a:tailEnd type="triangle"/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5889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D87CD-D4F9-C5DC-91D5-90E34713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B4F3F0-16A7-EAB8-1A71-64A92DCDF01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6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D30E286-562A-ADCC-EDCC-7C27B66BF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89977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(2) Änderungen für Fahrschulen im Fahrschulportal -&gt; </a:t>
            </a:r>
            <a:r>
              <a:rPr lang="de-DE" sz="2000" dirty="0">
                <a:solidFill>
                  <a:srgbClr val="FF0000"/>
                </a:solidFill>
              </a:rPr>
              <a:t>neu: </a:t>
            </a:r>
            <a:r>
              <a:rPr lang="de-DE" sz="2000" dirty="0"/>
              <a:t>Wegfall Einwilligung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C93A933-D6D9-43AF-F27F-AE6CB5C7C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90" y="1446628"/>
            <a:ext cx="6296904" cy="209579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3933308-C8CE-EA42-4089-EFF0EE6DF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102" y="1371600"/>
            <a:ext cx="5147836" cy="5143269"/>
          </a:xfrm>
          <a:prstGeom prst="rect">
            <a:avLst/>
          </a:prstGeom>
        </p:spPr>
      </p:pic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2580B7C-0A50-40F6-3480-5E3BE100268D}"/>
              </a:ext>
            </a:extLst>
          </p:cNvPr>
          <p:cNvCxnSpPr>
            <a:cxnSpLocks/>
          </p:cNvCxnSpPr>
          <p:nvPr/>
        </p:nvCxnSpPr>
        <p:spPr>
          <a:xfrm flipH="1">
            <a:off x="6896100" y="1714500"/>
            <a:ext cx="4591050" cy="4667250"/>
          </a:xfrm>
          <a:prstGeom prst="line">
            <a:avLst/>
          </a:prstGeom>
          <a:ln w="25400">
            <a:solidFill>
              <a:srgbClr val="FF0000"/>
            </a:solidFill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E3E55B23-D3BC-443F-E4B2-550759DBDC2C}"/>
              </a:ext>
            </a:extLst>
          </p:cNvPr>
          <p:cNvCxnSpPr>
            <a:cxnSpLocks/>
          </p:cNvCxnSpPr>
          <p:nvPr/>
        </p:nvCxnSpPr>
        <p:spPr>
          <a:xfrm flipH="1">
            <a:off x="2015699" y="1570623"/>
            <a:ext cx="2261026" cy="2284788"/>
          </a:xfrm>
          <a:prstGeom prst="line">
            <a:avLst/>
          </a:prstGeom>
          <a:ln w="25400">
            <a:solidFill>
              <a:srgbClr val="FF0000"/>
            </a:solidFill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975B822D-F163-61FF-4168-997B30D67842}"/>
              </a:ext>
            </a:extLst>
          </p:cNvPr>
          <p:cNvSpPr txBox="1"/>
          <p:nvPr/>
        </p:nvSpPr>
        <p:spPr>
          <a:xfrm>
            <a:off x="389733" y="4512998"/>
            <a:ext cx="5282039" cy="1844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Einholung der Einwilligungserklärung in der Fahrschule fällt weg </a:t>
            </a:r>
            <a:r>
              <a:rPr lang="de-DE" sz="1400" dirty="0"/>
              <a:t>(ehemalige Anlage 3 im Vertrag)</a:t>
            </a:r>
            <a:endParaRPr lang="de-DE" sz="1600" dirty="0"/>
          </a:p>
          <a:p>
            <a:pPr marL="285750" indent="-285750" algn="l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Freischaltung der Daten erfolgt durch den Bewerber im Bewerberportal </a:t>
            </a:r>
            <a:r>
              <a:rPr lang="de-DE" sz="1600" b="1" dirty="0" err="1"/>
              <a:t>fahrerlaubnis@dekra</a:t>
            </a:r>
            <a:endParaRPr lang="de-DE" sz="1600" b="1" dirty="0"/>
          </a:p>
          <a:p>
            <a:pPr algn="l">
              <a:lnSpc>
                <a:spcPct val="120000"/>
              </a:lnSpc>
            </a:pPr>
            <a:r>
              <a:rPr lang="de-DE" sz="1600" b="1" dirty="0"/>
              <a:t>	</a:t>
            </a:r>
            <a:r>
              <a:rPr lang="de-DE" sz="1100" dirty="0"/>
              <a:t>(Voraussetzung: verifizierte E-Mailadresse)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70753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F5529-8221-6146-4A7A-BB6E03A3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6D4577-18AF-B356-843F-DD2CECEF53C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7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8275AEC-B028-07AF-D5F1-A3FF538D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72832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(2) Änderungen für Fahrschulen im Fahrschulportal -&gt; </a:t>
            </a:r>
            <a:r>
              <a:rPr lang="de-DE" sz="2000" dirty="0">
                <a:solidFill>
                  <a:srgbClr val="FF0000"/>
                </a:solidFill>
              </a:rPr>
              <a:t>neu: </a:t>
            </a:r>
            <a:r>
              <a:rPr lang="de-DE" sz="2000" dirty="0"/>
              <a:t>Bewerberübersicht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761059B-2757-82D8-FFFF-6CF28CC1681C}"/>
              </a:ext>
            </a:extLst>
          </p:cNvPr>
          <p:cNvSpPr txBox="1"/>
          <p:nvPr/>
        </p:nvSpPr>
        <p:spPr>
          <a:xfrm>
            <a:off x="389733" y="5525241"/>
            <a:ext cx="929719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e-DE" sz="1600" dirty="0"/>
              <a:t>-&gt; 3 verschiedene Fälle in der Bewerberübersicht, je nach Freischaltung durch den Bewerber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F0F9FB6-F2C0-5259-8B80-132763FA928C}"/>
              </a:ext>
            </a:extLst>
          </p:cNvPr>
          <p:cNvSpPr txBox="1"/>
          <p:nvPr/>
        </p:nvSpPr>
        <p:spPr>
          <a:xfrm>
            <a:off x="211134" y="4105275"/>
            <a:ext cx="275433" cy="281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e-DE" sz="1100" dirty="0"/>
              <a:t>1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3CE9D4B-81B0-2706-90D9-CA56D56C5794}"/>
              </a:ext>
            </a:extLst>
          </p:cNvPr>
          <p:cNvSpPr txBox="1"/>
          <p:nvPr/>
        </p:nvSpPr>
        <p:spPr>
          <a:xfrm>
            <a:off x="207966" y="4526353"/>
            <a:ext cx="275433" cy="281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e-DE" sz="1100" dirty="0"/>
              <a:t>2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E57625A-A738-1650-CA57-7A941561448E}"/>
              </a:ext>
            </a:extLst>
          </p:cNvPr>
          <p:cNvSpPr txBox="1"/>
          <p:nvPr/>
        </p:nvSpPr>
        <p:spPr>
          <a:xfrm>
            <a:off x="207966" y="4893335"/>
            <a:ext cx="275433" cy="281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e-DE" sz="1100" dirty="0"/>
              <a:t>3</a:t>
            </a:r>
            <a:endParaRPr lang="de-DE" sz="16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3F21165-CD1A-E93F-BFF6-4084E78EE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99" y="1578053"/>
            <a:ext cx="11393490" cy="366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41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9CEA9-E882-D7E0-BEBB-E3BE941D9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D27386-BF53-6A02-3815-7B9C99129C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8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8B9D574-77F7-3E60-F217-E80106AE0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72832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(2) Änderungen für Fahrschulen im Fahrschulportal -&gt; </a:t>
            </a:r>
            <a:r>
              <a:rPr lang="de-DE" sz="2000" dirty="0">
                <a:solidFill>
                  <a:srgbClr val="FF0000"/>
                </a:solidFill>
              </a:rPr>
              <a:t>neu: </a:t>
            </a:r>
            <a:r>
              <a:rPr lang="de-DE" sz="2000" dirty="0"/>
              <a:t>Bewerberübersicht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9B32F9F-91D6-AB66-40F5-5842C0160E9D}"/>
              </a:ext>
            </a:extLst>
          </p:cNvPr>
          <p:cNvSpPr txBox="1"/>
          <p:nvPr/>
        </p:nvSpPr>
        <p:spPr>
          <a:xfrm>
            <a:off x="587376" y="1434164"/>
            <a:ext cx="10823574" cy="95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Fall 1: Bewerberübersicht: Ansicht, wenn Bewerber-Portal genutzt wird (@ + Einwilligung)</a:t>
            </a:r>
          </a:p>
          <a:p>
            <a:pPr>
              <a:lnSpc>
                <a:spcPct val="120000"/>
              </a:lnSpc>
            </a:pPr>
            <a:endParaRPr lang="de-DE" sz="1600" b="1" dirty="0"/>
          </a:p>
          <a:p>
            <a:pPr>
              <a:lnSpc>
                <a:spcPct val="120000"/>
              </a:lnSpc>
            </a:pPr>
            <a:endParaRPr lang="de-DE" sz="1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B088F3A-D61D-10B5-CB0F-394FC156262B}"/>
              </a:ext>
            </a:extLst>
          </p:cNvPr>
          <p:cNvSpPr txBox="1"/>
          <p:nvPr/>
        </p:nvSpPr>
        <p:spPr>
          <a:xfrm>
            <a:off x="7824787" y="2550340"/>
            <a:ext cx="4200525" cy="1093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7675" indent="-447675">
              <a:lnSpc>
                <a:spcPct val="120000"/>
              </a:lnSpc>
            </a:pPr>
            <a:r>
              <a:rPr lang="de-DE" sz="1100" dirty="0"/>
              <a:t>	</a:t>
            </a:r>
            <a:r>
              <a:rPr lang="de-DE" sz="1100" u="sng" dirty="0"/>
              <a:t>Mit Portalnutzung des Bewerbers: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Bewerberdetaildaten / Auftragsdaten sichtbar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Prüfungshistorie ersichtlich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digitale Übermittlung </a:t>
            </a:r>
            <a:r>
              <a:rPr lang="de-DE" sz="1100" dirty="0" err="1"/>
              <a:t>eAB</a:t>
            </a:r>
            <a:r>
              <a:rPr lang="de-DE" sz="1100" dirty="0"/>
              <a:t> / </a:t>
            </a:r>
            <a:r>
              <a:rPr lang="de-DE" sz="1100" dirty="0" err="1"/>
              <a:t>eSN</a:t>
            </a:r>
            <a:r>
              <a:rPr lang="de-DE" sz="1100" dirty="0"/>
              <a:t> möglich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Prüfung des Zahlstatus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2FAD52C-A356-7C85-45F7-20BFB7FD7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76" y="1913077"/>
            <a:ext cx="11195049" cy="50762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2DA2C98-B795-793F-7C96-91D3C36DCCF8}"/>
              </a:ext>
            </a:extLst>
          </p:cNvPr>
          <p:cNvSpPr txBox="1"/>
          <p:nvPr/>
        </p:nvSpPr>
        <p:spPr>
          <a:xfrm>
            <a:off x="684213" y="3958389"/>
            <a:ext cx="10823574" cy="95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Fall 2: Bewerberübersicht: Ansicht, wenn Bewerber-Portal nicht genutzt wird (@ ohne Einwilligung)</a:t>
            </a:r>
          </a:p>
          <a:p>
            <a:pPr>
              <a:lnSpc>
                <a:spcPct val="120000"/>
              </a:lnSpc>
            </a:pPr>
            <a:endParaRPr lang="de-DE" sz="1600" b="1" dirty="0"/>
          </a:p>
          <a:p>
            <a:pPr>
              <a:lnSpc>
                <a:spcPct val="120000"/>
              </a:lnSpc>
            </a:pP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8FE1E62-0D33-8E66-7876-4B61F2CE3A4A}"/>
              </a:ext>
            </a:extLst>
          </p:cNvPr>
          <p:cNvSpPr txBox="1"/>
          <p:nvPr/>
        </p:nvSpPr>
        <p:spPr>
          <a:xfrm>
            <a:off x="639761" y="4962599"/>
            <a:ext cx="8418513" cy="332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400" dirty="0"/>
              <a:t>Bewerber hat verifizierte E-Mailadresse aber </a:t>
            </a:r>
            <a:r>
              <a:rPr lang="de-DE" sz="1400" u="sng" dirty="0"/>
              <a:t>keine</a:t>
            </a:r>
            <a:r>
              <a:rPr lang="de-DE" sz="1400" dirty="0"/>
              <a:t> Einwilligung für Portalnutzung gegeben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FBA4ACA-550D-C525-627B-281DBE0BA3E5}"/>
              </a:ext>
            </a:extLst>
          </p:cNvPr>
          <p:cNvSpPr txBox="1"/>
          <p:nvPr/>
        </p:nvSpPr>
        <p:spPr>
          <a:xfrm>
            <a:off x="7824787" y="5365977"/>
            <a:ext cx="4352926" cy="1271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lnSpc>
                <a:spcPct val="120000"/>
              </a:lnSpc>
            </a:pPr>
            <a:r>
              <a:rPr lang="de-DE" sz="1600" dirty="0"/>
              <a:t>	</a:t>
            </a:r>
            <a:r>
              <a:rPr lang="de-DE" sz="1100" u="sng" dirty="0"/>
              <a:t>Ohne Portalnutzung des Bewerbers: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keine Bewerberdetaildaten / Auftragsdaten sichtbar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kein Upload </a:t>
            </a:r>
            <a:r>
              <a:rPr lang="de-DE" sz="1100" dirty="0" err="1"/>
              <a:t>eAB</a:t>
            </a:r>
            <a:r>
              <a:rPr lang="de-DE" sz="1100" dirty="0"/>
              <a:t> / </a:t>
            </a:r>
            <a:r>
              <a:rPr lang="de-DE" sz="1100" dirty="0" err="1"/>
              <a:t>eSN</a:t>
            </a:r>
            <a:r>
              <a:rPr lang="de-DE" sz="1100" dirty="0"/>
              <a:t> möglich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keine Prüfung des Zahlstatus</a:t>
            </a: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F783075-FEFF-EF4E-D918-B3A7C7B20471}"/>
              </a:ext>
            </a:extLst>
          </p:cNvPr>
          <p:cNvSpPr txBox="1"/>
          <p:nvPr/>
        </p:nvSpPr>
        <p:spPr>
          <a:xfrm>
            <a:off x="587375" y="2567020"/>
            <a:ext cx="8718549" cy="332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400" dirty="0"/>
              <a:t>Bewerber hat verifizierte E-Mailadresse und Einwilligung für Portalnutzung gegeben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D68C93C-23FF-7E40-3178-F7E290D50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761" y="4453981"/>
            <a:ext cx="11142664" cy="43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54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BFD7-C68A-6C39-7CF3-4E5FA4F2D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B726F4-0242-272B-0980-E9DCA93521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421BF7A-B8DC-BB94-416A-4BDC5865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72832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(2) Änderungen für Fahrschulen im Fahrschulportal -&gt; </a:t>
            </a:r>
            <a:r>
              <a:rPr lang="de-DE" sz="2000" dirty="0">
                <a:solidFill>
                  <a:srgbClr val="FF0000"/>
                </a:solidFill>
              </a:rPr>
              <a:t>neu: </a:t>
            </a:r>
            <a:r>
              <a:rPr lang="de-DE" sz="2000" dirty="0"/>
              <a:t>Bewerberübersicht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A801E63-FCF6-F743-6623-315F5E1802C1}"/>
              </a:ext>
            </a:extLst>
          </p:cNvPr>
          <p:cNvSpPr txBox="1"/>
          <p:nvPr/>
        </p:nvSpPr>
        <p:spPr>
          <a:xfrm>
            <a:off x="587376" y="1434164"/>
            <a:ext cx="10823574" cy="957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Fall 3: Bewerberübersicht: Ansicht, wenn Bewerber-Portal genutzt wird (keine @ + keine Einwilligung)</a:t>
            </a:r>
          </a:p>
          <a:p>
            <a:pPr>
              <a:lnSpc>
                <a:spcPct val="120000"/>
              </a:lnSpc>
            </a:pPr>
            <a:endParaRPr lang="de-DE" sz="1600" b="1" dirty="0"/>
          </a:p>
          <a:p>
            <a:pPr>
              <a:lnSpc>
                <a:spcPct val="120000"/>
              </a:lnSpc>
            </a:pP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93B97B1-A8A2-CF9D-7BC7-57EB51601279}"/>
              </a:ext>
            </a:extLst>
          </p:cNvPr>
          <p:cNvSpPr txBox="1"/>
          <p:nvPr/>
        </p:nvSpPr>
        <p:spPr>
          <a:xfrm>
            <a:off x="520700" y="2614389"/>
            <a:ext cx="8718549" cy="332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400" dirty="0"/>
              <a:t>Bewerber hat keine verifizierte E-Mailadresse (keine Portalnutzung möglich)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6356451-64C4-CDE6-E37F-4E79677EA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75" y="2000146"/>
            <a:ext cx="11166475" cy="47935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4C7DDC9-CB50-E15B-5237-E13EE48D7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836" y="2929555"/>
            <a:ext cx="3815114" cy="3541061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E997822-425D-461D-525C-CDC58574E32F}"/>
              </a:ext>
            </a:extLst>
          </p:cNvPr>
          <p:cNvSpPr txBox="1"/>
          <p:nvPr/>
        </p:nvSpPr>
        <p:spPr>
          <a:xfrm>
            <a:off x="587375" y="3282584"/>
            <a:ext cx="4859969" cy="2305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400" dirty="0">
                <a:highlight>
                  <a:srgbClr val="C0C0C0"/>
                </a:highlight>
              </a:rPr>
              <a:t>Button „Erfassung E-Mail“</a:t>
            </a:r>
            <a:r>
              <a:rPr lang="de-DE" sz="1400" dirty="0"/>
              <a:t>: Fahrschule kann QR-Code an Bewerber übergeben -&gt; </a:t>
            </a:r>
            <a:r>
              <a:rPr lang="de-DE" sz="1400" b="1" i="1" dirty="0"/>
              <a:t>Unterstützungsprozess zur Erfassung der Bewerber-E-Mail-Adresse</a:t>
            </a:r>
            <a:endParaRPr lang="de-DE" sz="1400" dirty="0"/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endParaRPr lang="de-DE" sz="1600" dirty="0"/>
          </a:p>
          <a:p>
            <a:pPr marL="447675" indent="-447675" algn="l">
              <a:lnSpc>
                <a:spcPct val="120000"/>
              </a:lnSpc>
            </a:pPr>
            <a:r>
              <a:rPr lang="de-DE" sz="1400" dirty="0"/>
              <a:t>	</a:t>
            </a:r>
            <a:r>
              <a:rPr lang="de-DE" sz="1100" u="sng" dirty="0"/>
              <a:t>Ohne Portalnutzung des Bewerbers: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keine Bewerberdetaildaten / Auftragsdaten sichtbar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kein Upload </a:t>
            </a:r>
            <a:r>
              <a:rPr lang="de-DE" sz="1100" dirty="0" err="1"/>
              <a:t>eAB</a:t>
            </a:r>
            <a:r>
              <a:rPr lang="de-DE" sz="1100" dirty="0"/>
              <a:t> / </a:t>
            </a:r>
            <a:r>
              <a:rPr lang="de-DE" sz="1100" dirty="0" err="1"/>
              <a:t>eSN</a:t>
            </a:r>
            <a:r>
              <a:rPr lang="de-DE" sz="1100" dirty="0"/>
              <a:t> möglich</a:t>
            </a:r>
          </a:p>
          <a:p>
            <a:pPr marL="628650" lvl="1" indent="-171450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100" dirty="0"/>
              <a:t>keine Prüfung des Zahlstatus</a:t>
            </a: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052962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FB9ED-A533-1C88-FE42-3CE322463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6EE8E29-279E-A093-ACE3-8053FD60B3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10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1A0A3A8-B747-66E0-82E1-90DCD0E7F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72832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(2) Änderungen für Fahrschulen im Fahrschulportal -&gt; </a:t>
            </a:r>
            <a:r>
              <a:rPr lang="de-DE" sz="2000" dirty="0">
                <a:solidFill>
                  <a:srgbClr val="FF0000"/>
                </a:solidFill>
              </a:rPr>
              <a:t>neu: </a:t>
            </a:r>
            <a:r>
              <a:rPr lang="de-DE" sz="2000" dirty="0"/>
              <a:t>Terminierung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3312812-4520-6544-ABB2-C472CC994086}"/>
              </a:ext>
            </a:extLst>
          </p:cNvPr>
          <p:cNvSpPr txBox="1"/>
          <p:nvPr/>
        </p:nvSpPr>
        <p:spPr>
          <a:xfrm>
            <a:off x="587376" y="1434164"/>
            <a:ext cx="10823574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Terminierung / Terminübersicht: Ansicht, wenn das Bewerber-Portal </a:t>
            </a:r>
            <a:r>
              <a:rPr lang="de-DE" sz="1600" b="1" u="sng" dirty="0"/>
              <a:t>nicht</a:t>
            </a:r>
            <a:r>
              <a:rPr lang="de-DE" sz="1600" b="1" dirty="0"/>
              <a:t> genutzt wird</a:t>
            </a:r>
            <a:endParaRPr lang="de-DE" sz="16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20452A1-CF0B-EB8D-5B84-467E8A2207E5}"/>
              </a:ext>
            </a:extLst>
          </p:cNvPr>
          <p:cNvSpPr txBox="1"/>
          <p:nvPr/>
        </p:nvSpPr>
        <p:spPr>
          <a:xfrm>
            <a:off x="587375" y="5192920"/>
            <a:ext cx="10823574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Terminierung und Terminübersicht: Ansicht, wenn das Bewerber-Portal </a:t>
            </a:r>
          </a:p>
          <a:p>
            <a:pPr>
              <a:lnSpc>
                <a:spcPct val="120000"/>
              </a:lnSpc>
            </a:pPr>
            <a:r>
              <a:rPr lang="de-DE" sz="1600" b="1" dirty="0"/>
              <a:t>genutzt wird</a:t>
            </a:r>
            <a:endParaRPr lang="de-DE" sz="1600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003A1EB4-C824-C29C-8590-B6FD61A45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76" y="2222573"/>
            <a:ext cx="5175249" cy="1752093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5E4D9787-ECCE-964F-E4F3-5BA6F5718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9162" y="2222573"/>
            <a:ext cx="3173413" cy="2694122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3B25FFDB-14E4-DE8D-483D-B3935FA898F1}"/>
              </a:ext>
            </a:extLst>
          </p:cNvPr>
          <p:cNvSpPr txBox="1"/>
          <p:nvPr/>
        </p:nvSpPr>
        <p:spPr>
          <a:xfrm>
            <a:off x="9563101" y="2438400"/>
            <a:ext cx="2041524" cy="963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200" dirty="0"/>
              <a:t>Schlosssymbol an Bewerber und Hinweismeldung bei Terminbuchung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FBEB33B3-3C3F-7787-6D11-8F72DF045CB7}"/>
              </a:ext>
            </a:extLst>
          </p:cNvPr>
          <p:cNvSpPr txBox="1"/>
          <p:nvPr/>
        </p:nvSpPr>
        <p:spPr>
          <a:xfrm>
            <a:off x="587374" y="5894979"/>
            <a:ext cx="11511581" cy="298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200" dirty="0"/>
              <a:t>Kein Schlosssymbol, Ansicht wie bisher</a:t>
            </a:r>
          </a:p>
        </p:txBody>
      </p:sp>
    </p:spTree>
    <p:extLst>
      <p:ext uri="{BB962C8B-B14F-4D97-AF65-F5344CB8AC3E}">
        <p14:creationId xmlns:p14="http://schemas.microsoft.com/office/powerpoint/2010/main" val="2155218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380B5-CA37-2205-B970-76BD8E968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29BE121-92C2-E6BB-3CEE-E60C56BD18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11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AAB28DD-DEAF-1F7C-C40B-CA3549FC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72832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(2) Änderungen für Fahrschulen im Fahrschulportal -&gt; </a:t>
            </a:r>
            <a:r>
              <a:rPr lang="de-DE" sz="2000" dirty="0">
                <a:solidFill>
                  <a:srgbClr val="FF0000"/>
                </a:solidFill>
              </a:rPr>
              <a:t>neu: </a:t>
            </a:r>
            <a:r>
              <a:rPr lang="de-DE" sz="2000" b="0" dirty="0">
                <a:solidFill>
                  <a:schemeClr val="tx1"/>
                </a:solidFill>
              </a:rPr>
              <a:t>Info</a:t>
            </a:r>
            <a:r>
              <a:rPr lang="de-DE" sz="2000" b="0" dirty="0">
                <a:solidFill>
                  <a:srgbClr val="FF0000"/>
                </a:solidFill>
              </a:rPr>
              <a:t> </a:t>
            </a:r>
            <a:r>
              <a:rPr lang="de-DE" sz="2000" b="0" dirty="0">
                <a:solidFill>
                  <a:schemeClr val="tx1"/>
                </a:solidFill>
              </a:rPr>
              <a:t>Schaltnachweis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77851E1-BB49-9A47-7C73-AFA7E2573D12}"/>
              </a:ext>
            </a:extLst>
          </p:cNvPr>
          <p:cNvSpPr txBox="1"/>
          <p:nvPr/>
        </p:nvSpPr>
        <p:spPr>
          <a:xfrm>
            <a:off x="587376" y="1188839"/>
            <a:ext cx="10823574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Bewerberübersicht: 			Bewerberdetaildaten: </a:t>
            </a:r>
            <a:endParaRPr lang="de-DE" sz="16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3143F1A-0792-21C9-68B1-CE58BE7B6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76" y="1919077"/>
            <a:ext cx="3953427" cy="301984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A128B45C-D50C-50A1-D888-4566FA3FAF4A}"/>
              </a:ext>
            </a:extLst>
          </p:cNvPr>
          <p:cNvSpPr txBox="1"/>
          <p:nvPr/>
        </p:nvSpPr>
        <p:spPr>
          <a:xfrm>
            <a:off x="533932" y="4740475"/>
            <a:ext cx="3864331" cy="1366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e-DE" sz="1400" dirty="0"/>
              <a:t>Aufführung </a:t>
            </a:r>
            <a:r>
              <a:rPr lang="de-DE" sz="1400" dirty="0" err="1"/>
              <a:t>eSN</a:t>
            </a:r>
            <a:r>
              <a:rPr lang="de-DE" sz="1400" dirty="0"/>
              <a:t> unter offene e-Nachweise, wenn:</a:t>
            </a:r>
          </a:p>
          <a:p>
            <a:pPr algn="l">
              <a:lnSpc>
                <a:spcPct val="120000"/>
              </a:lnSpc>
            </a:pPr>
            <a:endParaRPr lang="de-DE" sz="1400" dirty="0"/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de-DE" sz="1400" dirty="0"/>
              <a:t>bisher nicht hinterlegt</a:t>
            </a: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de-DE" sz="1400" dirty="0"/>
              <a:t>älter 1 Jahr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C7305CE-B86F-B9AA-A72F-922459EF3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315" y="1638030"/>
            <a:ext cx="4246725" cy="287681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9D6F289-B2AB-3B75-B9D7-BF99EC760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977" y="3721647"/>
            <a:ext cx="3971149" cy="2416552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8F357E97-C6C2-D52F-35C5-64CBF37B902F}"/>
              </a:ext>
            </a:extLst>
          </p:cNvPr>
          <p:cNvSpPr txBox="1"/>
          <p:nvPr/>
        </p:nvSpPr>
        <p:spPr>
          <a:xfrm>
            <a:off x="5391051" y="5345002"/>
            <a:ext cx="3213453" cy="1108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e-DE" sz="1400" dirty="0"/>
              <a:t>Wenn </a:t>
            </a:r>
            <a:r>
              <a:rPr lang="de-DE" sz="1400" dirty="0" err="1"/>
              <a:t>eSN</a:t>
            </a:r>
            <a:r>
              <a:rPr lang="de-DE" sz="1400" dirty="0"/>
              <a:t> älter 1 Jahr:</a:t>
            </a:r>
          </a:p>
          <a:p>
            <a:pPr algn="l">
              <a:lnSpc>
                <a:spcPct val="120000"/>
              </a:lnSpc>
            </a:pPr>
            <a:endParaRPr lang="de-DE" sz="1400" dirty="0"/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de-DE" sz="1400" dirty="0"/>
              <a:t>Hinweis bei Speicherung</a:t>
            </a:r>
          </a:p>
          <a:p>
            <a:pPr marL="285750" indent="-285750" algn="l">
              <a:lnSpc>
                <a:spcPct val="120000"/>
              </a:lnSpc>
              <a:buFontTx/>
              <a:buChar char="-"/>
            </a:pPr>
            <a:r>
              <a:rPr lang="de-DE" sz="1400" dirty="0"/>
              <a:t>rote Markierung in Tabelle</a:t>
            </a:r>
          </a:p>
        </p:txBody>
      </p:sp>
    </p:spTree>
    <p:extLst>
      <p:ext uri="{BB962C8B-B14F-4D97-AF65-F5344CB8AC3E}">
        <p14:creationId xmlns:p14="http://schemas.microsoft.com/office/powerpoint/2010/main" val="3129189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8750E-009E-39E5-13FE-B6E4AB956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A3969F-9D1E-0DF4-461F-9BF52E338E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EFFC030-6271-498D-A581-E70BFBBD47F9}" type="slidenum">
              <a:rPr lang="de-DE" smtClean="0"/>
              <a:t>12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F6F5345-67E6-3923-BF23-80B250508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476250"/>
            <a:ext cx="10728324" cy="536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sz="2000" dirty="0"/>
              <a:t>Weiterentwicklung / Ausblick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C11DDCB-F9BA-3971-6636-C4EC9CCAC4EA}"/>
              </a:ext>
            </a:extLst>
          </p:cNvPr>
          <p:cNvSpPr txBox="1"/>
          <p:nvPr/>
        </p:nvSpPr>
        <p:spPr>
          <a:xfrm>
            <a:off x="587375" y="1434164"/>
            <a:ext cx="11728449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1600" b="1" dirty="0"/>
              <a:t>Fahrschulportal: Neue Login-Seite</a:t>
            </a:r>
            <a:endParaRPr lang="de-DE" sz="16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19574B7-E84A-278C-15AA-63A06E295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75" y="2972181"/>
            <a:ext cx="6396766" cy="313132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76E3F32-72B3-D0E6-75FB-BD8808A04552}"/>
              </a:ext>
            </a:extLst>
          </p:cNvPr>
          <p:cNvSpPr txBox="1"/>
          <p:nvPr/>
        </p:nvSpPr>
        <p:spPr>
          <a:xfrm>
            <a:off x="587375" y="1916905"/>
            <a:ext cx="11423650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neue Login-Seite (Zugangsdaten bleiben unverändert; Kennwörter müssen neu eingegeben werden)</a:t>
            </a:r>
          </a:p>
          <a:p>
            <a:pPr marL="285750" indent="-285750" algn="l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de-DE" sz="1600" dirty="0"/>
              <a:t>Nach dem Login ist der Anwender direkt im Fahrschulportal (Klick auf Lenkrad-Kachel entfällt)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E3B383E-ED79-FC76-919D-3CDB74558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065" y="3586059"/>
            <a:ext cx="1924319" cy="1476581"/>
          </a:xfrm>
          <a:prstGeom prst="rect">
            <a:avLst/>
          </a:prstGeom>
        </p:spPr>
      </p:pic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31C14DA5-E1A8-7720-CC9E-4840A7FED7BE}"/>
              </a:ext>
            </a:extLst>
          </p:cNvPr>
          <p:cNvCxnSpPr>
            <a:cxnSpLocks/>
          </p:cNvCxnSpPr>
          <p:nvPr/>
        </p:nvCxnSpPr>
        <p:spPr>
          <a:xfrm flipH="1">
            <a:off x="8277359" y="3767240"/>
            <a:ext cx="1247641" cy="1023835"/>
          </a:xfrm>
          <a:prstGeom prst="line">
            <a:avLst/>
          </a:prstGeom>
          <a:ln w="25400">
            <a:solidFill>
              <a:srgbClr val="FF0000"/>
            </a:solidFill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9603791E-A73F-289A-3F3E-EA2BB3233DAB}"/>
              </a:ext>
            </a:extLst>
          </p:cNvPr>
          <p:cNvCxnSpPr>
            <a:cxnSpLocks/>
          </p:cNvCxnSpPr>
          <p:nvPr/>
        </p:nvCxnSpPr>
        <p:spPr>
          <a:xfrm>
            <a:off x="8277224" y="3767240"/>
            <a:ext cx="1314451" cy="1023835"/>
          </a:xfrm>
          <a:prstGeom prst="line">
            <a:avLst/>
          </a:prstGeom>
          <a:ln w="25400">
            <a:solidFill>
              <a:srgbClr val="FF0000"/>
            </a:solidFill>
          </a:ln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DDBDC08C-4EEC-DB80-5B49-761E5F8358E1}"/>
              </a:ext>
            </a:extLst>
          </p:cNvPr>
          <p:cNvSpPr/>
          <p:nvPr/>
        </p:nvSpPr>
        <p:spPr>
          <a:xfrm>
            <a:off x="7068312" y="594360"/>
            <a:ext cx="3767328" cy="577368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9650DE4-28EF-9375-D353-4271D25D6486}"/>
              </a:ext>
            </a:extLst>
          </p:cNvPr>
          <p:cNvSpPr txBox="1"/>
          <p:nvPr/>
        </p:nvSpPr>
        <p:spPr>
          <a:xfrm>
            <a:off x="7186258" y="710069"/>
            <a:ext cx="3677610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de-DE" sz="1600" b="1" dirty="0">
                <a:solidFill>
                  <a:srgbClr val="FF0000"/>
                </a:solidFill>
              </a:rPr>
              <a:t>Kommt später -  DEKRA informiert</a:t>
            </a:r>
          </a:p>
        </p:txBody>
      </p:sp>
    </p:spTree>
    <p:extLst>
      <p:ext uri="{BB962C8B-B14F-4D97-AF65-F5344CB8AC3E}">
        <p14:creationId xmlns:p14="http://schemas.microsoft.com/office/powerpoint/2010/main" val="35523896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KRA 100 Years">
  <a:themeElements>
    <a:clrScheme name="DEKRA Farben">
      <a:dk1>
        <a:srgbClr val="006B52"/>
      </a:dk1>
      <a:lt1>
        <a:srgbClr val="FFFFFF"/>
      </a:lt1>
      <a:dk2>
        <a:srgbClr val="1E1E1E"/>
      </a:dk2>
      <a:lt2>
        <a:srgbClr val="64B32C"/>
      </a:lt2>
      <a:accent1>
        <a:srgbClr val="008143"/>
      </a:accent1>
      <a:accent2>
        <a:srgbClr val="006B52"/>
      </a:accent2>
      <a:accent3>
        <a:srgbClr val="EF7C00"/>
      </a:accent3>
      <a:accent4>
        <a:srgbClr val="FFCC00"/>
      </a:accent4>
      <a:accent5>
        <a:srgbClr val="002E55"/>
      </a:accent5>
      <a:accent6>
        <a:srgbClr val="D3D3D3"/>
      </a:accent6>
      <a:hlink>
        <a:srgbClr val="64B32C"/>
      </a:hlink>
      <a:folHlink>
        <a:srgbClr val="7D7D7D"/>
      </a:folHlink>
    </a:clrScheme>
    <a:fontScheme name="DEKRA Schriften">
      <a:majorFont>
        <a:latin typeface="Noto Sans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lIns="144000" tIns="108000" rIns="144000" bIns="108000" rtlCol="0" anchor="t"/>
      <a:lstStyle>
        <a:defPPr marL="180000" indent="-180000" algn="l">
          <a:lnSpc>
            <a:spcPct val="90000"/>
          </a:lnSpc>
          <a:spcAft>
            <a:spcPts val="600"/>
          </a:spcAft>
          <a:buFont typeface="Arial" panose="020B0604020202020204" pitchFamily="34" charset="0"/>
          <a:buChar char="•"/>
          <a:defRPr sz="14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180000" indent="-180000" algn="l">
          <a:lnSpc>
            <a:spcPct val="90000"/>
          </a:lnSpc>
          <a:spcAft>
            <a:spcPts val="600"/>
          </a:spcAft>
          <a:buFont typeface="Arial" panose="020B0604020202020204" pitchFamily="34" charset="0"/>
          <a:buChar char="•"/>
          <a:defRPr sz="1400" dirty="0" smtClean="0">
            <a:solidFill>
              <a:schemeClr val="tx2"/>
            </a:solidFill>
          </a:defRPr>
        </a:defPPr>
      </a:lstStyle>
    </a:txDef>
  </a:objectDefaults>
  <a:extraClrSchemeLst/>
  <a:custClrLst>
    <a:custClr>
      <a:srgbClr val="FFFFFF"/>
    </a:custClr>
    <a:custClr>
      <a:srgbClr val="FFFFFF"/>
    </a:custClr>
    <a:custClr name="Hellgrün 80%">
      <a:srgbClr val="83C155"/>
    </a:custClr>
    <a:custClr name="Grau 80%">
      <a:srgbClr val="4B4B4B"/>
    </a:custClr>
    <a:custClr name="Mittelgrün 80%">
      <a:srgbClr val="339969"/>
    </a:custClr>
    <a:custClr name="Dunkelgrün 80%">
      <a:srgbClr val="338975"/>
    </a:custClr>
    <a:custClr name="Orange 80%">
      <a:srgbClr val="F19533"/>
    </a:custClr>
    <a:custClr name="Gelb 80%">
      <a:srgbClr val="FFD533"/>
    </a:custClr>
    <a:custClr name="Blau 80%">
      <a:srgbClr val="335877"/>
    </a:custClr>
    <a:custClr>
      <a:srgbClr val="FFFFFF"/>
    </a:custClr>
    <a:custClr>
      <a:srgbClr val="FFFFFF"/>
    </a:custClr>
    <a:custClr>
      <a:srgbClr val="FFFFFF"/>
    </a:custClr>
    <a:custClr name="Hellgrün 60%">
      <a:srgbClr val="A1D180"/>
    </a:custClr>
    <a:custClr name="Grau 60%">
      <a:srgbClr val="777777"/>
    </a:custClr>
    <a:custClr name="Mittelgrün 60%">
      <a:srgbClr val="66B38E"/>
    </a:custClr>
    <a:custClr name="Dunkelgrün 60%">
      <a:srgbClr val="66A697"/>
    </a:custClr>
    <a:custClr name="Orange 60%">
      <a:srgbClr val="F5B066"/>
    </a:custClr>
    <a:custClr name="Gelb 60%">
      <a:srgbClr val="FEE066"/>
    </a:custClr>
    <a:custClr name="Blau 60%">
      <a:srgbClr val="668298"/>
    </a:custClr>
    <a:custClr>
      <a:srgbClr val="FFFFFF"/>
    </a:custClr>
    <a:custClr>
      <a:srgbClr val="FFFFFF"/>
    </a:custClr>
    <a:custClr>
      <a:srgbClr val="FFFFFF"/>
    </a:custClr>
    <a:custClr name="Hellgrün 40%">
      <a:srgbClr val="C1E1AB"/>
    </a:custClr>
    <a:custClr name="Grau 40%">
      <a:srgbClr val="A5A5A5"/>
    </a:custClr>
    <a:custClr name="Mittelgrün 40%">
      <a:srgbClr val="99CDB4"/>
    </a:custClr>
    <a:custClr name="Dunkelgrün 40%">
      <a:srgbClr val="99C4BA"/>
    </a:custClr>
    <a:custClr name="Orange 40%">
      <a:srgbClr val="F9CB99"/>
    </a:custClr>
    <a:custClr name="Gelb 40%">
      <a:srgbClr val="FFEB99"/>
    </a:custClr>
    <a:custClr name="Blau 40%">
      <a:srgbClr val="99ABBB"/>
    </a:custClr>
    <a:custClr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KRA 07/2023">
  <a:themeElements>
    <a:clrScheme name="DEKRA AP6">
      <a:dk1>
        <a:srgbClr val="000000"/>
      </a:dk1>
      <a:lt1>
        <a:srgbClr val="FFFFFF"/>
      </a:lt1>
      <a:dk2>
        <a:srgbClr val="006B52"/>
      </a:dk2>
      <a:lt2>
        <a:srgbClr val="FFFFFF"/>
      </a:lt2>
      <a:accent1>
        <a:srgbClr val="006B52"/>
      </a:accent1>
      <a:accent2>
        <a:srgbClr val="008143"/>
      </a:accent2>
      <a:accent3>
        <a:srgbClr val="64B32C"/>
      </a:accent3>
      <a:accent4>
        <a:srgbClr val="002E55"/>
      </a:accent4>
      <a:accent5>
        <a:srgbClr val="FFCC00"/>
      </a:accent5>
      <a:accent6>
        <a:srgbClr val="EF7C00"/>
      </a:accent6>
      <a:hlink>
        <a:srgbClr val="64B32C"/>
      </a:hlink>
      <a:folHlink>
        <a:srgbClr val="D3D3D3"/>
      </a:folHlink>
    </a:clrScheme>
    <a:fontScheme name="DEKRA">
      <a:majorFont>
        <a:latin typeface="Noto Sans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5400">
          <a:solidFill>
            <a:schemeClr val="accent6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5400">
          <a:solidFill>
            <a:schemeClr val="tx2"/>
          </a:solidFill>
        </a:ln>
        <a:scene3d>
          <a:camera prst="orthographicFront"/>
          <a:lightRig rig="threePt" dir="t"/>
        </a:scene3d>
        <a:sp3d contourW="12700">
          <a:contourClr>
            <a:schemeClr val="bg1"/>
          </a:contourClr>
        </a:sp3d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P6 Veranstaltung - Vorlage.pptx" id="{636EF098-7051-441C-9C69-D28C99978FF1}" vid="{721FB2A9-3CE7-496D-A6DB-764A2C31DAAA}"/>
    </a:ext>
  </a:extLst>
</a:theme>
</file>

<file path=ppt/theme/theme3.xml><?xml version="1.0" encoding="utf-8"?>
<a:theme xmlns:a="http://schemas.openxmlformats.org/drawingml/2006/main" name="Office">
  <a:themeElements>
    <a:clrScheme name="DEKRA Farben">
      <a:dk1>
        <a:srgbClr val="006B52"/>
      </a:dk1>
      <a:lt1>
        <a:srgbClr val="FFFFFF"/>
      </a:lt1>
      <a:dk2>
        <a:srgbClr val="1E1E1E"/>
      </a:dk2>
      <a:lt2>
        <a:srgbClr val="64B32C"/>
      </a:lt2>
      <a:accent1>
        <a:srgbClr val="008143"/>
      </a:accent1>
      <a:accent2>
        <a:srgbClr val="006B52"/>
      </a:accent2>
      <a:accent3>
        <a:srgbClr val="EF7C00"/>
      </a:accent3>
      <a:accent4>
        <a:srgbClr val="FFCC00"/>
      </a:accent4>
      <a:accent5>
        <a:srgbClr val="002E55"/>
      </a:accent5>
      <a:accent6>
        <a:srgbClr val="D3D3D3"/>
      </a:accent6>
      <a:hlink>
        <a:srgbClr val="FFFFFF"/>
      </a:hlink>
      <a:folHlink>
        <a:srgbClr val="008143"/>
      </a:folHlink>
    </a:clrScheme>
    <a:fontScheme name="DEKRA Schriften">
      <a:majorFont>
        <a:latin typeface="Noto Sans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>
      <a:srgbClr val="FFFFFF"/>
    </a:custClr>
    <a:custClr>
      <a:srgbClr val="FFFFFF"/>
    </a:custClr>
    <a:custClr name="Hellgrün 80%">
      <a:srgbClr val="83C155"/>
    </a:custClr>
    <a:custClr name="Grau 80%">
      <a:srgbClr val="4B4B4B"/>
    </a:custClr>
    <a:custClr name="Mittelgrün 80%">
      <a:srgbClr val="339969"/>
    </a:custClr>
    <a:custClr name="Dunkelgrün 80%">
      <a:srgbClr val="338975"/>
    </a:custClr>
    <a:custClr name="Orange 80%">
      <a:srgbClr val="F19533"/>
    </a:custClr>
    <a:custClr name="Gelb 80%">
      <a:srgbClr val="FFD533"/>
    </a:custClr>
    <a:custClr name="Blau 80%">
      <a:srgbClr val="335877"/>
    </a:custClr>
    <a:custClr>
      <a:srgbClr val="FFFFFF"/>
    </a:custClr>
    <a:custClr>
      <a:srgbClr val="FFFFFF"/>
    </a:custClr>
    <a:custClr>
      <a:srgbClr val="FFFFFF"/>
    </a:custClr>
    <a:custClr name="Hellgrün 60%">
      <a:srgbClr val="A1D180"/>
    </a:custClr>
    <a:custClr name="Grau 60%">
      <a:srgbClr val="777777"/>
    </a:custClr>
    <a:custClr name="Mittelgrün 60%">
      <a:srgbClr val="66B38E"/>
    </a:custClr>
    <a:custClr name="Dunkelgrün 60%">
      <a:srgbClr val="66A697"/>
    </a:custClr>
    <a:custClr name="Orange 60%">
      <a:srgbClr val="F5B066"/>
    </a:custClr>
    <a:custClr name="Gelb 60%">
      <a:srgbClr val="FEE066"/>
    </a:custClr>
    <a:custClr name="Blau 60%">
      <a:srgbClr val="668298"/>
    </a:custClr>
    <a:custClr>
      <a:srgbClr val="FFFFFF"/>
    </a:custClr>
    <a:custClr>
      <a:srgbClr val="FFFFFF"/>
    </a:custClr>
    <a:custClr>
      <a:srgbClr val="FFFFFF"/>
    </a:custClr>
    <a:custClr name="Hellgrün 40%">
      <a:srgbClr val="C1E1AB"/>
    </a:custClr>
    <a:custClr name="Grau 40%">
      <a:srgbClr val="A5A5A5"/>
    </a:custClr>
    <a:custClr name="Mittelgrün 40%">
      <a:srgbClr val="99CDB4"/>
    </a:custClr>
    <a:custClr name="Dunkelgrün 40%">
      <a:srgbClr val="99C4BA"/>
    </a:custClr>
    <a:custClr name="Orange 40%">
      <a:srgbClr val="F9CB99"/>
    </a:custClr>
    <a:custClr name="Gelb 40%">
      <a:srgbClr val="FFEB99"/>
    </a:custClr>
    <a:custClr name="Blau 40%">
      <a:srgbClr val="99ABBB"/>
    </a:custClr>
    <a:custClr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DEKRA Farben">
      <a:dk1>
        <a:srgbClr val="006B52"/>
      </a:dk1>
      <a:lt1>
        <a:srgbClr val="FFFFFF"/>
      </a:lt1>
      <a:dk2>
        <a:srgbClr val="1E1E1E"/>
      </a:dk2>
      <a:lt2>
        <a:srgbClr val="64B32C"/>
      </a:lt2>
      <a:accent1>
        <a:srgbClr val="008143"/>
      </a:accent1>
      <a:accent2>
        <a:srgbClr val="006B52"/>
      </a:accent2>
      <a:accent3>
        <a:srgbClr val="EF7C00"/>
      </a:accent3>
      <a:accent4>
        <a:srgbClr val="FFCC00"/>
      </a:accent4>
      <a:accent5>
        <a:srgbClr val="002E55"/>
      </a:accent5>
      <a:accent6>
        <a:srgbClr val="D3D3D3"/>
      </a:accent6>
      <a:hlink>
        <a:srgbClr val="FFFFFF"/>
      </a:hlink>
      <a:folHlink>
        <a:srgbClr val="008143"/>
      </a:folHlink>
    </a:clrScheme>
    <a:fontScheme name="DEKRA Schriften">
      <a:majorFont>
        <a:latin typeface="Noto Sans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>
      <a:srgbClr val="FFFFFF"/>
    </a:custClr>
    <a:custClr>
      <a:srgbClr val="FFFFFF"/>
    </a:custClr>
    <a:custClr name="Hellgrün 80%">
      <a:srgbClr val="83C155"/>
    </a:custClr>
    <a:custClr name="Grau 80%">
      <a:srgbClr val="4B4B4B"/>
    </a:custClr>
    <a:custClr name="Mittelgrün 80%">
      <a:srgbClr val="339969"/>
    </a:custClr>
    <a:custClr name="Dunkelgrün 80%">
      <a:srgbClr val="338975"/>
    </a:custClr>
    <a:custClr name="Orange 80%">
      <a:srgbClr val="F19533"/>
    </a:custClr>
    <a:custClr name="Gelb 80%">
      <a:srgbClr val="FFD533"/>
    </a:custClr>
    <a:custClr name="Blau 80%">
      <a:srgbClr val="335877"/>
    </a:custClr>
    <a:custClr>
      <a:srgbClr val="FFFFFF"/>
    </a:custClr>
    <a:custClr>
      <a:srgbClr val="FFFFFF"/>
    </a:custClr>
    <a:custClr>
      <a:srgbClr val="FFFFFF"/>
    </a:custClr>
    <a:custClr name="Hellgrün 60%">
      <a:srgbClr val="A1D180"/>
    </a:custClr>
    <a:custClr name="Grau 60%">
      <a:srgbClr val="777777"/>
    </a:custClr>
    <a:custClr name="Mittelgrün 60%">
      <a:srgbClr val="66B38E"/>
    </a:custClr>
    <a:custClr name="Dunkelgrün 60%">
      <a:srgbClr val="66A697"/>
    </a:custClr>
    <a:custClr name="Orange 60%">
      <a:srgbClr val="F5B066"/>
    </a:custClr>
    <a:custClr name="Gelb 60%">
      <a:srgbClr val="FEE066"/>
    </a:custClr>
    <a:custClr name="Blau 60%">
      <a:srgbClr val="668298"/>
    </a:custClr>
    <a:custClr>
      <a:srgbClr val="FFFFFF"/>
    </a:custClr>
    <a:custClr>
      <a:srgbClr val="FFFFFF"/>
    </a:custClr>
    <a:custClr>
      <a:srgbClr val="FFFFFF"/>
    </a:custClr>
    <a:custClr name="Hellgrün 40%">
      <a:srgbClr val="C1E1AB"/>
    </a:custClr>
    <a:custClr name="Grau 40%">
      <a:srgbClr val="A5A5A5"/>
    </a:custClr>
    <a:custClr name="Mittelgrün 40%">
      <a:srgbClr val="99CDB4"/>
    </a:custClr>
    <a:custClr name="Dunkelgrün 40%">
      <a:srgbClr val="99C4BA"/>
    </a:custClr>
    <a:custClr name="Orange 40%">
      <a:srgbClr val="F9CB99"/>
    </a:custClr>
    <a:custClr name="Gelb 40%">
      <a:srgbClr val="FFEB99"/>
    </a:custClr>
    <a:custClr name="Blau 40%">
      <a:srgbClr val="99ABBB"/>
    </a:custClr>
    <a:custClr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Nr xmlns="09f2d918-0e3a-466c-9f38-aa4613b31858">85251</RefNr>
    <Kontakt_x0020_E-Mail xmlns="09f2d918-0e3a-466c-9f38-aa4613b31858">manuela.jelacic@dekra.com</Kontakt_x0020_E-Mail>
    <Kontaktname xmlns="09f2d918-0e3a-466c-9f38-aa4613b31858">Manuela Jelacic</Kontaktname>
    <AuftragsID xmlns="09f2d918-0e3a-466c-9f38-aa4613b31858">3de74418-00ab-ef11-b8e8-7c1e5220d4dd</AuftragsID>
    <TaxCatchAll xmlns="49fdd0f7-b5e6-4db2-af4b-ed23e4d5c043" xsi:nil="true"/>
    <lcf76f155ced4ddcb4097134ff3c332f xmlns="09f2d918-0e3a-466c-9f38-aa4613b31858">
      <Terms xmlns="http://schemas.microsoft.com/office/infopath/2007/PartnerControls"/>
    </lcf76f155ced4ddcb4097134ff3c332f>
    <_x00c4_nderungsdatum xmlns="09f2d918-0e3a-466c-9f38-aa4613b31858" xsi:nil="true"/>
    <Datum xmlns="09f2d918-0e3a-466c-9f38-aa4613b31858" xsi:nil="true"/>
    <FileServerLink xmlns="09f2d918-0e3a-466c-9f38-aa4613b3185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AD236A75FEEE4D89C8DDCC17F2BFE1" ma:contentTypeVersion="18" ma:contentTypeDescription="Ein neues Dokument erstellen." ma:contentTypeScope="" ma:versionID="48aa947759bd3233cc2444d26638261d">
  <xsd:schema xmlns:xsd="http://www.w3.org/2001/XMLSchema" xmlns:xs="http://www.w3.org/2001/XMLSchema" xmlns:p="http://schemas.microsoft.com/office/2006/metadata/properties" xmlns:ns2="09f2d918-0e3a-466c-9f38-aa4613b31858" xmlns:ns3="49fdd0f7-b5e6-4db2-af4b-ed23e4d5c043" targetNamespace="http://schemas.microsoft.com/office/2006/metadata/properties" ma:root="true" ma:fieldsID="3e2c4945535a62c5b3257ee1736a203e" ns2:_="" ns3:_="">
    <xsd:import namespace="09f2d918-0e3a-466c-9f38-aa4613b31858"/>
    <xsd:import namespace="49fdd0f7-b5e6-4db2-af4b-ed23e4d5c043"/>
    <xsd:element name="properties">
      <xsd:complexType>
        <xsd:sequence>
          <xsd:element name="documentManagement">
            <xsd:complexType>
              <xsd:all>
                <xsd:element ref="ns2:Kontaktname" minOccurs="0"/>
                <xsd:element ref="ns2:AuftragsID" minOccurs="0"/>
                <xsd:element ref="ns2:RefNr" minOccurs="0"/>
                <xsd:element ref="ns2:Kontakt_x0020_E-Mai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_x00c4_nderungsdatum" minOccurs="0"/>
                <xsd:element ref="ns2:Datum" minOccurs="0"/>
                <xsd:element ref="ns2:MediaServiceLocation" minOccurs="0"/>
                <xsd:element ref="ns2:FileServ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f2d918-0e3a-466c-9f38-aa4613b31858" elementFormDefault="qualified">
    <xsd:import namespace="http://schemas.microsoft.com/office/2006/documentManagement/types"/>
    <xsd:import namespace="http://schemas.microsoft.com/office/infopath/2007/PartnerControls"/>
    <xsd:element name="Kontaktname" ma:index="8" nillable="true" ma:displayName="Kontaktname" ma:default="" ma:internalName="Kontaktname" ma:readOnly="false">
      <xsd:simpleType>
        <xsd:restriction base="dms:Text">
          <xsd:maxLength value="255"/>
        </xsd:restriction>
      </xsd:simpleType>
    </xsd:element>
    <xsd:element name="AuftragsID" ma:index="9" nillable="true" ma:displayName="AuftragsID" ma:default="" ma:internalName="AuftragsID" ma:readOnly="false">
      <xsd:simpleType>
        <xsd:restriction base="dms:Text">
          <xsd:maxLength value="255"/>
        </xsd:restriction>
      </xsd:simpleType>
    </xsd:element>
    <xsd:element name="RefNr" ma:index="10" nillable="true" ma:displayName="RefNr" ma:format="Dropdown" ma:internalName="RefNr" ma:percentage="FALSE">
      <xsd:simpleType>
        <xsd:restriction base="dms:Number"/>
      </xsd:simpleType>
    </xsd:element>
    <xsd:element name="Kontakt_x0020_E-Mail" ma:index="11" nillable="true" ma:displayName="Kontakt E-Mail" ma:default="" ma:internalName="Kontakt_x0020_E_x002d_Mail">
      <xsd:simpleType>
        <xsd:restriction base="dms:Text">
          <xsd:maxLength value="255"/>
        </xsd:restriction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528c2ea2-57a0-4bd9-92b2-10031419a8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x00c4_nderungsdatum" ma:index="26" nillable="true" ma:displayName="Änderungsdatum" ma:format="DateTime" ma:internalName="_x00c4_nderungsdatum">
      <xsd:simpleType>
        <xsd:restriction base="dms:DateTime"/>
      </xsd:simpleType>
    </xsd:element>
    <xsd:element name="Datum" ma:index="27" nillable="true" ma:displayName="Datum" ma:format="DateTime" ma:internalName="Datum">
      <xsd:simpleType>
        <xsd:restriction base="dms:DateTime"/>
      </xsd:simpleType>
    </xsd:element>
    <xsd:element name="MediaServiceLocation" ma:index="28" nillable="true" ma:displayName="Location" ma:description="" ma:indexed="true" ma:internalName="MediaServiceLocation" ma:readOnly="true">
      <xsd:simpleType>
        <xsd:restriction base="dms:Text"/>
      </xsd:simpleType>
    </xsd:element>
    <xsd:element name="FileServerLink" ma:index="29" nillable="true" ma:displayName="FileServerLink" ma:format="Dropdown" ma:internalName="FileServerLink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fdd0f7-b5e6-4db2-af4b-ed23e4d5c043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e8d51961-0080-464c-bfa8-a9a50a62e845}" ma:internalName="TaxCatchAll" ma:showField="CatchAllData" ma:web="49fdd0f7-b5e6-4db2-af4b-ed23e4d5c0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73AA1B-79BB-4AEF-B182-013FEC4408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8FCC3F-4015-4872-8B59-188DA07CA5F2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49fdd0f7-b5e6-4db2-af4b-ed23e4d5c043"/>
    <ds:schemaRef ds:uri="http://purl.org/dc/dcmitype/"/>
    <ds:schemaRef ds:uri="09f2d918-0e3a-466c-9f38-aa4613b31858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5F1520A-2B1E-4CF0-B7F9-7EEE1471D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f2d918-0e3a-466c-9f38-aa4613b31858"/>
    <ds:schemaRef ds:uri="49fdd0f7-b5e6-4db2-af4b-ed23e4d5c0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9a16b40-a803-442a-a923-9d42e9158dd1}" enabled="1" method="Standard" siteId="{cf81581f-cf8c-405d-97e3-34a295c8d88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Microsoft Office PowerPoint</Application>
  <PresentationFormat>Breitbild</PresentationFormat>
  <Paragraphs>104</Paragraphs>
  <Slides>12</Slides>
  <Notes>11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4" baseType="lpstr">
      <vt:lpstr>72 Black</vt:lpstr>
      <vt:lpstr>Arial</vt:lpstr>
      <vt:lpstr>Inter</vt:lpstr>
      <vt:lpstr>Noto Sans</vt:lpstr>
      <vt:lpstr>Noto Sans Black</vt:lpstr>
      <vt:lpstr>Noto Sans Medium</vt:lpstr>
      <vt:lpstr>Noto Sans SemiBold</vt:lpstr>
      <vt:lpstr>Symbol</vt:lpstr>
      <vt:lpstr>Wingdings</vt:lpstr>
      <vt:lpstr>DEKRA 100 Years</vt:lpstr>
      <vt:lpstr>DEKRA 07/2023</vt:lpstr>
      <vt:lpstr>think-cell Folie</vt:lpstr>
      <vt:lpstr>PowerPoint-Präsentation</vt:lpstr>
      <vt:lpstr>Inhalt</vt:lpstr>
      <vt:lpstr>(1) Änderung für Bewerber im Bewerberportal -&gt; neu: Einwilligung nötig </vt:lpstr>
      <vt:lpstr>(1) Änderung für Bewerber im Bewerberportal -&gt; neu: Prüfterminanzeige Praxis</vt:lpstr>
      <vt:lpstr>(1) Änderung für Bewerber im Bewerberportal -&gt; neu: fachlicher Hintergrund</vt:lpstr>
      <vt:lpstr>(2) Änderungen für Fahrschulen im Fahrschulportal -&gt; neu: Wegfall Einwilligung</vt:lpstr>
      <vt:lpstr>(2) Änderungen für Fahrschulen im Fahrschulportal -&gt; neu: Bewerberübersicht</vt:lpstr>
      <vt:lpstr>(2) Änderungen für Fahrschulen im Fahrschulportal -&gt; neu: Bewerberübersicht</vt:lpstr>
      <vt:lpstr>(2) Änderungen für Fahrschulen im Fahrschulportal -&gt; neu: Bewerberübersicht</vt:lpstr>
      <vt:lpstr>(2) Änderungen für Fahrschulen im Fahrschulportal -&gt; neu: Terminierung</vt:lpstr>
      <vt:lpstr>(2) Änderungen für Fahrschulen im Fahrschulportal -&gt; neu: Info Schaltnachweis</vt:lpstr>
      <vt:lpstr>Weiterentwicklung / Ausblick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DEKRA | Manuela Jelacic</dc:creator>
  <cp:lastModifiedBy>Jana Theuerkauf</cp:lastModifiedBy>
  <cp:revision>176</cp:revision>
  <cp:lastPrinted>2026-03-23T14:49:16Z</cp:lastPrinted>
  <dcterms:created xsi:type="dcterms:W3CDTF">2024-02-01T15:37:59Z</dcterms:created>
  <dcterms:modified xsi:type="dcterms:W3CDTF">2026-09-30T15:10:03Z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0x010100BCAD236A75FEEE4D89C8DDCC17F2BFE1</vt:lpwstr>
  </property>
  <property fmtid="{D5CDD505-2E9C-101B-9397-08002B2CF9AE}" pid="3" name="MediaServiceImageTags">
    <vt:lpwstr/>
  </property>
  <property fmtid="{D5CDD505-2E9C-101B-9397-08002B2CF9AE}" pid="4" name="MSIP_Label_49a16b40-a803-442a-a923-9d42e9158dd1_Enabled">
    <vt:lpwstr>true</vt:lpwstr>
  </property>
  <property fmtid="{D5CDD505-2E9C-101B-9397-08002B2CF9AE}" pid="5" name="MSIP_Label_49a16b40-a803-442a-a923-9d42e9158dd1_SetDate">
    <vt:lpwstr>2024-03-20T14:33:51Z</vt:lpwstr>
  </property>
  <property fmtid="{D5CDD505-2E9C-101B-9397-08002B2CF9AE}" pid="6" name="MSIP_Label_49a16b40-a803-442a-a923-9d42e9158dd1_Method">
    <vt:lpwstr>Standard</vt:lpwstr>
  </property>
  <property fmtid="{D5CDD505-2E9C-101B-9397-08002B2CF9AE}" pid="7" name="MSIP_Label_49a16b40-a803-442a-a923-9d42e9158dd1_Name">
    <vt:lpwstr>Internal</vt:lpwstr>
  </property>
  <property fmtid="{D5CDD505-2E9C-101B-9397-08002B2CF9AE}" pid="8" name="MSIP_Label_49a16b40-a803-442a-a923-9d42e9158dd1_SiteId">
    <vt:lpwstr>cf81581f-cf8c-405d-97e3-34a295c8d882</vt:lpwstr>
  </property>
  <property fmtid="{D5CDD505-2E9C-101B-9397-08002B2CF9AE}" pid="9" name="MSIP_Label_49a16b40-a803-442a-a923-9d42e9158dd1_ActionId">
    <vt:lpwstr>b0fac148-e990-4541-bc82-6d9fe33af05e</vt:lpwstr>
  </property>
  <property fmtid="{D5CDD505-2E9C-101B-9397-08002B2CF9AE}" pid="10" name="MSIP_Label_49a16b40-a803-442a-a923-9d42e9158dd1_ContentBits">
    <vt:lpwstr>0</vt:lpwstr>
  </property>
</Properties>
</file>